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2"/>
  </p:notesMasterIdLst>
  <p:sldIdLst>
    <p:sldId id="511" r:id="rId2"/>
    <p:sldId id="512" r:id="rId3"/>
    <p:sldId id="513" r:id="rId4"/>
    <p:sldId id="514" r:id="rId5"/>
    <p:sldId id="493" r:id="rId6"/>
    <p:sldId id="504" r:id="rId7"/>
    <p:sldId id="492" r:id="rId8"/>
    <p:sldId id="515" r:id="rId9"/>
    <p:sldId id="516" r:id="rId10"/>
    <p:sldId id="434" r:id="rId11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13"/>
      <p:bold r:id="rId14"/>
      <p:italic r:id="rId15"/>
      <p:boldItalic r:id="rId16"/>
    </p:embeddedFont>
    <p:embeddedFont>
      <p:font typeface="Verdana" panose="020B0604030504040204" pitchFamily="34" charset="0"/>
      <p:regular r:id="rId17"/>
      <p:bold r:id="rId18"/>
      <p:italic r:id="rId19"/>
      <p:boldItalic r:id="rId20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Teacher" initials="T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F47E3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2895" autoAdjust="0"/>
  </p:normalViewPr>
  <p:slideViewPr>
    <p:cSldViewPr>
      <p:cViewPr>
        <p:scale>
          <a:sx n="125" d="100"/>
          <a:sy n="125" d="100"/>
        </p:scale>
        <p:origin x="-72" y="-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 bwMode="auto">
          <a:xfrm>
            <a:off x="221877" y="183731"/>
            <a:ext cx="27499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understa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6" y="171450"/>
            <a:ext cx="5035924" cy="55921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02870"/>
            <a:ext cx="8915400" cy="4320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pic>
        <p:nvPicPr>
          <p:cNvPr id="3" name="Picture 2" descr="C:\Users\Eric Westendorf\Dropbox\LearnZillion\marketing\Logo\NEW LOGO!\LearnZillion just the long logo-01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629150"/>
            <a:ext cx="2400300" cy="432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eaLnBrk="1" fontAlgn="base" hangingPunct="1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1371600" y="1085850"/>
            <a:ext cx="6275070" cy="954107"/>
          </a:xfr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How can I use skip-counting to solve problems?</a:t>
            </a:r>
            <a:endParaRPr lang="en-US" sz="2800" dirty="0">
              <a:solidFill>
                <a:schemeClr val="accent5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371600" y="2228850"/>
            <a:ext cx="6057900" cy="1477327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3175">
            <a:solidFill>
              <a:schemeClr val="bg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Sara’s packing 8 goodie bags with 5 pieces of candy each for a class party.  How many pieces of candy does she need?  </a:t>
            </a:r>
          </a:p>
        </p:txBody>
      </p:sp>
    </p:spTree>
    <p:extLst>
      <p:ext uri="{BB962C8B-B14F-4D97-AF65-F5344CB8AC3E}">
        <p14:creationId xmlns:p14="http://schemas.microsoft.com/office/powerpoint/2010/main" val="3155014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85825" y="1200150"/>
            <a:ext cx="7429500" cy="230832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you have learned about number patterns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using skip-counting to solve problems.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7200" y="1177826"/>
            <a:ext cx="8321040" cy="17543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you will learn</a:t>
            </a:r>
            <a:r>
              <a:rPr lang="en-US" sz="3600" dirty="0">
                <a:solidFill>
                  <a:schemeClr val="accent5"/>
                </a:solidFill>
                <a:latin typeface="Orly's Font 2"/>
                <a:ea typeface="Verdana" pitchFamily="34" charset="0"/>
                <a:cs typeface="Orly's Font 2"/>
              </a:rPr>
              <a:t> </a:t>
            </a:r>
            <a:r>
              <a:rPr lang="en-US" sz="3600" dirty="0" smtClean="0">
                <a:solidFill>
                  <a:schemeClr val="accent5"/>
                </a:solidFill>
                <a:latin typeface="Orly's Font 2"/>
                <a:cs typeface="Orly's Font 2"/>
              </a:rPr>
              <a:t>about number patterns </a:t>
            </a:r>
            <a:r>
              <a:rPr lang="en-US" sz="3600" dirty="0" smtClean="0">
                <a:solidFill>
                  <a:schemeClr val="accent1"/>
                </a:solidFill>
                <a:latin typeface="Orly's Font 2"/>
                <a:cs typeface="Orly's Font 2"/>
              </a:rPr>
              <a:t>by using skip-counting to solve problems.</a:t>
            </a:r>
            <a:endParaRPr lang="en-US" sz="3600" dirty="0">
              <a:solidFill>
                <a:schemeClr val="accent1"/>
              </a:solidFill>
              <a:latin typeface="Orly's Font 2"/>
              <a:ea typeface="Verdana" pitchFamily="34" charset="0"/>
              <a:cs typeface="Orly's Font 2"/>
            </a:endParaRPr>
          </a:p>
        </p:txBody>
      </p:sp>
    </p:spTree>
    <p:extLst>
      <p:ext uri="{BB962C8B-B14F-4D97-AF65-F5344CB8AC3E}">
        <p14:creationId xmlns:p14="http://schemas.microsoft.com/office/powerpoint/2010/main" val="182332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Freeform 30"/>
          <p:cNvSpPr/>
          <p:nvPr/>
        </p:nvSpPr>
        <p:spPr>
          <a:xfrm rot="10800000" flipV="1">
            <a:off x="3095605" y="3721734"/>
            <a:ext cx="709715" cy="322596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38100" cmpd="sng"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ext Placeholder 2"/>
          <p:cNvSpPr txBox="1">
            <a:spLocks/>
          </p:cNvSpPr>
          <p:nvPr/>
        </p:nvSpPr>
        <p:spPr bwMode="auto">
          <a:xfrm>
            <a:off x="2971395" y="3367385"/>
            <a:ext cx="320080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800" dirty="0" smtClean="0">
                <a:solidFill>
                  <a:srgbClr val="E86D1F"/>
                </a:solidFill>
                <a:latin typeface="Orly's Font 2" pitchFamily="66" charset="0"/>
              </a:rPr>
              <a:t> -10    -10    -10    -10   </a:t>
            </a:r>
            <a:endParaRPr lang="en-US" sz="1800" dirty="0">
              <a:solidFill>
                <a:srgbClr val="E86D1F"/>
              </a:solidFill>
              <a:latin typeface="Orly's Font 2" pitchFamily="66" charset="0"/>
            </a:endParaRPr>
          </a:p>
        </p:txBody>
      </p:sp>
      <p:sp>
        <p:nvSpPr>
          <p:cNvPr id="33" name="Freeform 32"/>
          <p:cNvSpPr/>
          <p:nvPr/>
        </p:nvSpPr>
        <p:spPr>
          <a:xfrm rot="10800000" flipV="1">
            <a:off x="3861135" y="3742881"/>
            <a:ext cx="709715" cy="322596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38100" cmpd="sng"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Freeform 33"/>
          <p:cNvSpPr/>
          <p:nvPr/>
        </p:nvSpPr>
        <p:spPr>
          <a:xfrm rot="10800000" flipV="1">
            <a:off x="4655550" y="3705948"/>
            <a:ext cx="709715" cy="322596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38100" cmpd="sng"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Freeform 34"/>
          <p:cNvSpPr/>
          <p:nvPr/>
        </p:nvSpPr>
        <p:spPr>
          <a:xfrm rot="10800000" flipV="1">
            <a:off x="5462485" y="3743805"/>
            <a:ext cx="709715" cy="322596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38100" cmpd="sng"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 Placeholder 2"/>
          <p:cNvSpPr txBox="1">
            <a:spLocks/>
          </p:cNvSpPr>
          <p:nvPr/>
        </p:nvSpPr>
        <p:spPr bwMode="auto">
          <a:xfrm>
            <a:off x="3086100" y="1366847"/>
            <a:ext cx="292448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800" dirty="0" smtClean="0">
                <a:solidFill>
                  <a:srgbClr val="E86D1F"/>
                </a:solidFill>
                <a:latin typeface="Orly's Font 2" pitchFamily="66" charset="0"/>
              </a:rPr>
              <a:t> +10     </a:t>
            </a:r>
            <a:r>
              <a:rPr lang="en-US" sz="1800" dirty="0">
                <a:solidFill>
                  <a:srgbClr val="E86D1F"/>
                </a:solidFill>
                <a:latin typeface="Orly's Font 2" pitchFamily="66" charset="0"/>
              </a:rPr>
              <a:t>+</a:t>
            </a:r>
            <a:r>
              <a:rPr lang="en-US" sz="1800" dirty="0" smtClean="0">
                <a:solidFill>
                  <a:srgbClr val="E86D1F"/>
                </a:solidFill>
                <a:latin typeface="Orly's Font 2" pitchFamily="66" charset="0"/>
              </a:rPr>
              <a:t>10     +10    +10</a:t>
            </a:r>
            <a:endParaRPr lang="en-US" sz="1800" dirty="0">
              <a:solidFill>
                <a:srgbClr val="E86D1F"/>
              </a:solidFill>
              <a:latin typeface="Orly's Font 2" pitchFamily="66" charset="0"/>
            </a:endParaRPr>
          </a:p>
        </p:txBody>
      </p:sp>
      <p:sp>
        <p:nvSpPr>
          <p:cNvPr id="37" name="Freeform 36"/>
          <p:cNvSpPr/>
          <p:nvPr/>
        </p:nvSpPr>
        <p:spPr>
          <a:xfrm>
            <a:off x="3086100" y="1767185"/>
            <a:ext cx="780687" cy="322596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38100" cmpd="sng">
            <a:solidFill>
              <a:schemeClr val="accent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Text Placeholder 2"/>
          <p:cNvSpPr txBox="1">
            <a:spLocks/>
          </p:cNvSpPr>
          <p:nvPr/>
        </p:nvSpPr>
        <p:spPr bwMode="auto">
          <a:xfrm>
            <a:off x="114300" y="852785"/>
            <a:ext cx="805113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b="1" dirty="0" smtClean="0">
                <a:solidFill>
                  <a:schemeClr val="accent5"/>
                </a:solidFill>
                <a:latin typeface="Orly's Font 2" pitchFamily="66" charset="0"/>
              </a:rPr>
              <a:t>Skip-count forward – </a:t>
            </a:r>
            <a:r>
              <a:rPr lang="en-US" sz="2800" b="1" dirty="0" smtClean="0">
                <a:solidFill>
                  <a:srgbClr val="E86D1F"/>
                </a:solidFill>
                <a:latin typeface="Orly's Font 2" pitchFamily="66" charset="0"/>
              </a:rPr>
              <a:t>repeated addition.</a:t>
            </a:r>
            <a:endParaRPr lang="en-US" sz="2800" dirty="0">
              <a:solidFill>
                <a:srgbClr val="E86D1F"/>
              </a:solidFill>
              <a:latin typeface="Orly's Font 2" pitchFamily="66" charset="0"/>
            </a:endParaRPr>
          </a:p>
        </p:txBody>
      </p:sp>
      <p:sp>
        <p:nvSpPr>
          <p:cNvPr id="39" name="Text Placeholder 2"/>
          <p:cNvSpPr txBox="1">
            <a:spLocks/>
          </p:cNvSpPr>
          <p:nvPr/>
        </p:nvSpPr>
        <p:spPr bwMode="auto">
          <a:xfrm>
            <a:off x="2171700" y="2110085"/>
            <a:ext cx="480901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b="1" dirty="0" smtClean="0">
                <a:solidFill>
                  <a:schemeClr val="accent1"/>
                </a:solidFill>
                <a:latin typeface="Orly's Font 2" pitchFamily="66" charset="0"/>
              </a:rPr>
              <a:t>738, 748, 758, 768, 778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0" name="Freeform 39"/>
          <p:cNvSpPr/>
          <p:nvPr/>
        </p:nvSpPr>
        <p:spPr>
          <a:xfrm>
            <a:off x="3839267" y="1767185"/>
            <a:ext cx="780687" cy="322596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38100" cmpd="sng">
            <a:solidFill>
              <a:schemeClr val="accent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Freeform 40"/>
          <p:cNvSpPr/>
          <p:nvPr/>
        </p:nvSpPr>
        <p:spPr>
          <a:xfrm>
            <a:off x="4610933" y="1767185"/>
            <a:ext cx="780687" cy="322596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38100" cmpd="sng">
            <a:solidFill>
              <a:schemeClr val="accent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Freeform 41"/>
          <p:cNvSpPr/>
          <p:nvPr/>
        </p:nvSpPr>
        <p:spPr>
          <a:xfrm>
            <a:off x="5382599" y="1767185"/>
            <a:ext cx="780687" cy="322596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38100" cmpd="sng">
            <a:solidFill>
              <a:schemeClr val="accent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Text Placeholder 2"/>
          <p:cNvSpPr txBox="1">
            <a:spLocks/>
          </p:cNvSpPr>
          <p:nvPr/>
        </p:nvSpPr>
        <p:spPr bwMode="auto">
          <a:xfrm>
            <a:off x="0" y="2795885"/>
            <a:ext cx="92583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b="1" dirty="0">
                <a:solidFill>
                  <a:srgbClr val="5E9732"/>
                </a:solidFill>
                <a:latin typeface="Orly's Font 2" pitchFamily="66" charset="0"/>
              </a:rPr>
              <a:t>S</a:t>
            </a:r>
            <a:r>
              <a:rPr lang="en-US" sz="2800" b="1" dirty="0" smtClean="0">
                <a:solidFill>
                  <a:srgbClr val="5E9732"/>
                </a:solidFill>
                <a:latin typeface="Orly's Font 2" pitchFamily="66" charset="0"/>
              </a:rPr>
              <a:t>kip-count backwards</a:t>
            </a:r>
            <a:r>
              <a:rPr lang="en-US" sz="2800" b="1" dirty="0" smtClean="0">
                <a:solidFill>
                  <a:schemeClr val="accent5"/>
                </a:solidFill>
                <a:latin typeface="Orly's Font 2" pitchFamily="66" charset="0"/>
              </a:rPr>
              <a:t> – </a:t>
            </a:r>
            <a:r>
              <a:rPr lang="en-US" sz="2800" b="1" dirty="0" smtClean="0">
                <a:solidFill>
                  <a:schemeClr val="accent2"/>
                </a:solidFill>
                <a:latin typeface="Orly's Font 2" pitchFamily="66" charset="0"/>
              </a:rPr>
              <a:t>repeated subtraction.</a:t>
            </a:r>
            <a:endParaRPr lang="en-US" sz="2800" dirty="0">
              <a:solidFill>
                <a:schemeClr val="accent2"/>
              </a:solidFill>
              <a:latin typeface="Orly's Font 2" pitchFamily="66" charset="0"/>
            </a:endParaRPr>
          </a:p>
        </p:txBody>
      </p:sp>
      <p:sp>
        <p:nvSpPr>
          <p:cNvPr id="44" name="Text Placeholder 2"/>
          <p:cNvSpPr txBox="1">
            <a:spLocks/>
          </p:cNvSpPr>
          <p:nvPr/>
        </p:nvSpPr>
        <p:spPr bwMode="auto">
          <a:xfrm>
            <a:off x="2286000" y="4053185"/>
            <a:ext cx="480901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b="1" dirty="0" smtClean="0">
                <a:solidFill>
                  <a:schemeClr val="accent1"/>
                </a:solidFill>
                <a:latin typeface="Orly's Font 2" pitchFamily="66" charset="0"/>
              </a:rPr>
              <a:t>778, 768, 758, 748, 738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763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2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161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661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161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661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2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161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661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161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661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/>
      <p:bldP spid="33" grpId="0" animBg="1"/>
      <p:bldP spid="34" grpId="0" animBg="1"/>
      <p:bldP spid="35" grpId="0" animBg="1"/>
      <p:bldP spid="36" grpId="0"/>
      <p:bldP spid="37" grpId="0" animBg="1"/>
      <p:bldP spid="38" grpId="0"/>
      <p:bldP spid="39" grpId="0"/>
      <p:bldP spid="40" grpId="0" animBg="1"/>
      <p:bldP spid="41" grpId="0" animBg="1"/>
      <p:bldP spid="42" grpId="0" animBg="1"/>
      <p:bldP spid="43" grpId="0"/>
      <p:bldP spid="4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Text Placeholder 2"/>
          <p:cNvSpPr txBox="1">
            <a:spLocks/>
          </p:cNvSpPr>
          <p:nvPr/>
        </p:nvSpPr>
        <p:spPr bwMode="auto">
          <a:xfrm>
            <a:off x="800100" y="742950"/>
            <a:ext cx="76581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Thinking skip-counting is fun, but forgetting to use it to solve problems.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914400" y="1868091"/>
            <a:ext cx="2400300" cy="1371600"/>
            <a:chOff x="1028700" y="2228850"/>
            <a:chExt cx="2400300" cy="1371600"/>
          </a:xfrm>
        </p:grpSpPr>
        <p:sp>
          <p:nvSpPr>
            <p:cNvPr id="60" name="Heart 59"/>
            <p:cNvSpPr/>
            <p:nvPr/>
          </p:nvSpPr>
          <p:spPr>
            <a:xfrm>
              <a:off x="1028700" y="2228850"/>
              <a:ext cx="342900" cy="342900"/>
            </a:xfrm>
            <a:prstGeom prst="heart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1" name="Heart 60"/>
            <p:cNvSpPr/>
            <p:nvPr/>
          </p:nvSpPr>
          <p:spPr>
            <a:xfrm>
              <a:off x="1485900" y="2228850"/>
              <a:ext cx="342900" cy="342900"/>
            </a:xfrm>
            <a:prstGeom prst="heart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2" name="Heart 61"/>
            <p:cNvSpPr/>
            <p:nvPr/>
          </p:nvSpPr>
          <p:spPr>
            <a:xfrm>
              <a:off x="1943100" y="2228850"/>
              <a:ext cx="342900" cy="342900"/>
            </a:xfrm>
            <a:prstGeom prst="heart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3" name="Heart 62"/>
            <p:cNvSpPr/>
            <p:nvPr/>
          </p:nvSpPr>
          <p:spPr>
            <a:xfrm>
              <a:off x="2400300" y="2228850"/>
              <a:ext cx="342900" cy="342900"/>
            </a:xfrm>
            <a:prstGeom prst="heart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4" name="Heart 63"/>
            <p:cNvSpPr/>
            <p:nvPr/>
          </p:nvSpPr>
          <p:spPr>
            <a:xfrm>
              <a:off x="2857500" y="2228850"/>
              <a:ext cx="342900" cy="342900"/>
            </a:xfrm>
            <a:prstGeom prst="heart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5" name="Heart 64"/>
            <p:cNvSpPr/>
            <p:nvPr/>
          </p:nvSpPr>
          <p:spPr>
            <a:xfrm>
              <a:off x="1257300" y="2571750"/>
              <a:ext cx="342900" cy="342900"/>
            </a:xfrm>
            <a:prstGeom prst="heart">
              <a:avLst/>
            </a:prstGeom>
            <a:solidFill>
              <a:schemeClr val="accent4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accent4"/>
                </a:solidFill>
              </a:endParaRPr>
            </a:p>
          </p:txBody>
        </p:sp>
        <p:sp>
          <p:nvSpPr>
            <p:cNvPr id="66" name="Heart 65"/>
            <p:cNvSpPr/>
            <p:nvPr/>
          </p:nvSpPr>
          <p:spPr>
            <a:xfrm>
              <a:off x="1714500" y="2571750"/>
              <a:ext cx="342900" cy="342900"/>
            </a:xfrm>
            <a:prstGeom prst="heart">
              <a:avLst/>
            </a:prstGeom>
            <a:solidFill>
              <a:schemeClr val="accent4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accent4"/>
                </a:solidFill>
              </a:endParaRPr>
            </a:p>
          </p:txBody>
        </p:sp>
        <p:sp>
          <p:nvSpPr>
            <p:cNvPr id="67" name="Heart 66"/>
            <p:cNvSpPr/>
            <p:nvPr/>
          </p:nvSpPr>
          <p:spPr>
            <a:xfrm>
              <a:off x="2171700" y="2571750"/>
              <a:ext cx="342900" cy="342900"/>
            </a:xfrm>
            <a:prstGeom prst="heart">
              <a:avLst/>
            </a:prstGeom>
            <a:solidFill>
              <a:schemeClr val="accent4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accent4"/>
                </a:solidFill>
              </a:endParaRPr>
            </a:p>
          </p:txBody>
        </p:sp>
        <p:sp>
          <p:nvSpPr>
            <p:cNvPr id="68" name="Heart 67"/>
            <p:cNvSpPr/>
            <p:nvPr/>
          </p:nvSpPr>
          <p:spPr>
            <a:xfrm>
              <a:off x="2628900" y="2571750"/>
              <a:ext cx="342900" cy="342900"/>
            </a:xfrm>
            <a:prstGeom prst="heart">
              <a:avLst/>
            </a:prstGeom>
            <a:solidFill>
              <a:schemeClr val="accent4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accent4"/>
                </a:solidFill>
              </a:endParaRPr>
            </a:p>
          </p:txBody>
        </p:sp>
        <p:sp>
          <p:nvSpPr>
            <p:cNvPr id="69" name="Heart 68"/>
            <p:cNvSpPr/>
            <p:nvPr/>
          </p:nvSpPr>
          <p:spPr>
            <a:xfrm>
              <a:off x="3086100" y="2571750"/>
              <a:ext cx="342900" cy="342900"/>
            </a:xfrm>
            <a:prstGeom prst="heart">
              <a:avLst/>
            </a:prstGeom>
            <a:solidFill>
              <a:schemeClr val="accent4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accent4"/>
                </a:solidFill>
              </a:endParaRPr>
            </a:p>
          </p:txBody>
        </p:sp>
        <p:sp>
          <p:nvSpPr>
            <p:cNvPr id="70" name="Heart 69"/>
            <p:cNvSpPr/>
            <p:nvPr/>
          </p:nvSpPr>
          <p:spPr>
            <a:xfrm>
              <a:off x="1028700" y="2914650"/>
              <a:ext cx="342900" cy="342900"/>
            </a:xfrm>
            <a:prstGeom prst="heart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1" name="Heart 70"/>
            <p:cNvSpPr/>
            <p:nvPr/>
          </p:nvSpPr>
          <p:spPr>
            <a:xfrm>
              <a:off x="1485900" y="2914650"/>
              <a:ext cx="342900" cy="342900"/>
            </a:xfrm>
            <a:prstGeom prst="heart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2" name="Heart 71"/>
            <p:cNvSpPr/>
            <p:nvPr/>
          </p:nvSpPr>
          <p:spPr>
            <a:xfrm>
              <a:off x="1943100" y="2914650"/>
              <a:ext cx="342900" cy="342900"/>
            </a:xfrm>
            <a:prstGeom prst="heart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4" name="Heart 73"/>
            <p:cNvSpPr/>
            <p:nvPr/>
          </p:nvSpPr>
          <p:spPr>
            <a:xfrm>
              <a:off x="2400300" y="2914650"/>
              <a:ext cx="342900" cy="342900"/>
            </a:xfrm>
            <a:prstGeom prst="heart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5" name="Heart 74"/>
            <p:cNvSpPr/>
            <p:nvPr/>
          </p:nvSpPr>
          <p:spPr>
            <a:xfrm>
              <a:off x="2857500" y="2914650"/>
              <a:ext cx="342900" cy="342900"/>
            </a:xfrm>
            <a:prstGeom prst="heart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6" name="Heart 75"/>
            <p:cNvSpPr/>
            <p:nvPr/>
          </p:nvSpPr>
          <p:spPr>
            <a:xfrm>
              <a:off x="1257300" y="3257550"/>
              <a:ext cx="342900" cy="342900"/>
            </a:xfrm>
            <a:prstGeom prst="heart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7" name="Heart 76"/>
            <p:cNvSpPr/>
            <p:nvPr/>
          </p:nvSpPr>
          <p:spPr>
            <a:xfrm>
              <a:off x="1714500" y="3257550"/>
              <a:ext cx="342900" cy="342900"/>
            </a:xfrm>
            <a:prstGeom prst="heart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8" name="Heart 77"/>
            <p:cNvSpPr/>
            <p:nvPr/>
          </p:nvSpPr>
          <p:spPr>
            <a:xfrm>
              <a:off x="2171700" y="3257550"/>
              <a:ext cx="342900" cy="342900"/>
            </a:xfrm>
            <a:prstGeom prst="heart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9" name="Heart 78"/>
            <p:cNvSpPr/>
            <p:nvPr/>
          </p:nvSpPr>
          <p:spPr>
            <a:xfrm>
              <a:off x="2628900" y="3257550"/>
              <a:ext cx="342900" cy="342900"/>
            </a:xfrm>
            <a:prstGeom prst="heart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0" name="Heart 79"/>
            <p:cNvSpPr/>
            <p:nvPr/>
          </p:nvSpPr>
          <p:spPr>
            <a:xfrm>
              <a:off x="3086100" y="3257550"/>
              <a:ext cx="342900" cy="342900"/>
            </a:xfrm>
            <a:prstGeom prst="heart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81" name="Text Placeholder 2"/>
          <p:cNvSpPr txBox="1">
            <a:spLocks/>
          </p:cNvSpPr>
          <p:nvPr/>
        </p:nvSpPr>
        <p:spPr bwMode="auto">
          <a:xfrm>
            <a:off x="3200400" y="1753791"/>
            <a:ext cx="8001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b="1" dirty="0" smtClean="0">
                <a:solidFill>
                  <a:schemeClr val="accent2"/>
                </a:solidFill>
                <a:latin typeface="Orly's Font 2" pitchFamily="66" charset="0"/>
              </a:rPr>
              <a:t>5, </a:t>
            </a:r>
            <a:r>
              <a:rPr lang="en-US" b="1" dirty="0" smtClean="0">
                <a:solidFill>
                  <a:schemeClr val="accent4"/>
                </a:solidFill>
                <a:latin typeface="Orly's Font 2" pitchFamily="66" charset="0"/>
              </a:rPr>
              <a:t>10, </a:t>
            </a:r>
            <a:r>
              <a:rPr lang="en-US" b="1" dirty="0" smtClean="0">
                <a:solidFill>
                  <a:schemeClr val="accent1"/>
                </a:solidFill>
                <a:latin typeface="Orly's Font 2" pitchFamily="66" charset="0"/>
              </a:rPr>
              <a:t>15, </a:t>
            </a:r>
            <a:r>
              <a:rPr lang="en-US" b="1" dirty="0" smtClean="0">
                <a:solidFill>
                  <a:schemeClr val="accent6"/>
                </a:solidFill>
                <a:latin typeface="Orly's Font 2" pitchFamily="66" charset="0"/>
              </a:rPr>
              <a:t>20</a:t>
            </a:r>
            <a:endParaRPr lang="en-US" dirty="0">
              <a:solidFill>
                <a:schemeClr val="accent6"/>
              </a:solidFill>
              <a:latin typeface="Orly's Font 2" pitchFamily="66" charset="0"/>
            </a:endParaRPr>
          </a:p>
        </p:txBody>
      </p:sp>
      <p:sp>
        <p:nvSpPr>
          <p:cNvPr id="82" name="Rectangle 81"/>
          <p:cNvSpPr/>
          <p:nvPr/>
        </p:nvSpPr>
        <p:spPr>
          <a:xfrm>
            <a:off x="4914900" y="1820942"/>
            <a:ext cx="3429000" cy="1343025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3175">
            <a:solidFill>
              <a:schemeClr val="bg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457200" indent="-457200">
              <a:buAutoNum type="arabicPeriod"/>
            </a:pP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14, 24, ___, 44, ___</a:t>
            </a:r>
          </a:p>
          <a:p>
            <a:pPr marL="457200" indent="-457200">
              <a:buAutoNum type="arabicPeriod"/>
            </a:pP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100, 95, 90, ___, ___</a:t>
            </a:r>
          </a:p>
          <a:p>
            <a:pPr marL="457200" indent="-457200">
              <a:buAutoNum type="arabicPeriod"/>
            </a:pP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2, __, 6, 8, ___</a:t>
            </a:r>
          </a:p>
        </p:txBody>
      </p:sp>
      <p:sp>
        <p:nvSpPr>
          <p:cNvPr id="83" name="Rectangle 82"/>
          <p:cNvSpPr/>
          <p:nvPr/>
        </p:nvSpPr>
        <p:spPr>
          <a:xfrm>
            <a:off x="914400" y="3412490"/>
            <a:ext cx="7429500" cy="1107996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3175">
            <a:solidFill>
              <a:schemeClr val="bg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Marcus has $103 saved up and his grandmother gives him $10 each week.  How much will he have in 5 weeks?</a:t>
            </a:r>
          </a:p>
        </p:txBody>
      </p:sp>
      <p:sp>
        <p:nvSpPr>
          <p:cNvPr id="84" name="Text Placeholder 2"/>
          <p:cNvSpPr txBox="1">
            <a:spLocks/>
          </p:cNvSpPr>
          <p:nvPr/>
        </p:nvSpPr>
        <p:spPr bwMode="auto">
          <a:xfrm rot="20493111">
            <a:off x="685800" y="2189275"/>
            <a:ext cx="3429000" cy="602370"/>
          </a:xfrm>
          <a:prstGeom prst="rect">
            <a:avLst/>
          </a:prstGeom>
          <a:solidFill>
            <a:schemeClr val="bg1"/>
          </a:solidFill>
          <a:ln w="38100" cmpd="sng">
            <a:solidFill>
              <a:schemeClr val="accent5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/>
                </a:solidFill>
                <a:latin typeface="Orly's Font 2" pitchFamily="66" charset="0"/>
              </a:rPr>
              <a:t>counting objects </a:t>
            </a:r>
          </a:p>
        </p:txBody>
      </p:sp>
      <p:sp>
        <p:nvSpPr>
          <p:cNvPr id="85" name="Text Placeholder 2"/>
          <p:cNvSpPr txBox="1">
            <a:spLocks/>
          </p:cNvSpPr>
          <p:nvPr/>
        </p:nvSpPr>
        <p:spPr bwMode="auto">
          <a:xfrm rot="221545">
            <a:off x="4917919" y="1836649"/>
            <a:ext cx="3429000" cy="954107"/>
          </a:xfrm>
          <a:prstGeom prst="rect">
            <a:avLst/>
          </a:prstGeom>
          <a:solidFill>
            <a:schemeClr val="bg1"/>
          </a:solidFill>
          <a:ln w="38100" cmpd="sng">
            <a:solidFill>
              <a:schemeClr val="accent5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/>
                </a:solidFill>
                <a:latin typeface="Orly's Font 2" pitchFamily="66" charset="0"/>
              </a:rPr>
              <a:t>missing number puzzles</a:t>
            </a:r>
          </a:p>
        </p:txBody>
      </p:sp>
      <p:sp>
        <p:nvSpPr>
          <p:cNvPr id="86" name="Text Placeholder 2"/>
          <p:cNvSpPr txBox="1">
            <a:spLocks/>
          </p:cNvSpPr>
          <p:nvPr/>
        </p:nvSpPr>
        <p:spPr bwMode="auto">
          <a:xfrm>
            <a:off x="2514600" y="3684170"/>
            <a:ext cx="3429000" cy="633097"/>
          </a:xfrm>
          <a:prstGeom prst="rect">
            <a:avLst/>
          </a:prstGeom>
          <a:solidFill>
            <a:schemeClr val="bg1"/>
          </a:solidFill>
          <a:ln w="38100" cmpd="sng">
            <a:solidFill>
              <a:schemeClr val="accent5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/>
                </a:solidFill>
                <a:latin typeface="Orly's Font 2" pitchFamily="66" charset="0"/>
              </a:rPr>
              <a:t>word problems</a:t>
            </a:r>
          </a:p>
        </p:txBody>
      </p:sp>
    </p:spTree>
    <p:extLst>
      <p:ext uri="{BB962C8B-B14F-4D97-AF65-F5344CB8AC3E}">
        <p14:creationId xmlns:p14="http://schemas.microsoft.com/office/powerpoint/2010/main" val="963388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2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/>
      <p:bldP spid="81" grpId="0"/>
      <p:bldP spid="82" grpId="0" animBg="1"/>
      <p:bldP spid="83" grpId="0" animBg="1"/>
      <p:bldP spid="84" grpId="0" animBg="1"/>
      <p:bldP spid="85" grpId="0" animBg="1"/>
      <p:bldP spid="8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63512" y="873848"/>
            <a:ext cx="8159877" cy="3693319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3175">
            <a:solidFill>
              <a:schemeClr val="bg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Sara’s packing 8 party bags with 5 pieces of candy each.  How many pieces of candy does she need?</a:t>
            </a:r>
          </a:p>
          <a:p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3" name="Rectangle 2"/>
          <p:cNvSpPr/>
          <p:nvPr/>
        </p:nvSpPr>
        <p:spPr>
          <a:xfrm>
            <a:off x="2659380" y="1045210"/>
            <a:ext cx="258077" cy="415636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" name="Freeform 4"/>
          <p:cNvSpPr/>
          <p:nvPr/>
        </p:nvSpPr>
        <p:spPr>
          <a:xfrm>
            <a:off x="1143001" y="1965889"/>
            <a:ext cx="550616" cy="932558"/>
          </a:xfrm>
          <a:custGeom>
            <a:avLst/>
            <a:gdLst>
              <a:gd name="connsiteX0" fmla="*/ 230904 w 550616"/>
              <a:gd name="connsiteY0" fmla="*/ 275326 h 932558"/>
              <a:gd name="connsiteX1" fmla="*/ 186499 w 550616"/>
              <a:gd name="connsiteY1" fmla="*/ 293089 h 932558"/>
              <a:gd name="connsiteX2" fmla="*/ 150976 w 550616"/>
              <a:gd name="connsiteY2" fmla="*/ 319734 h 932558"/>
              <a:gd name="connsiteX3" fmla="*/ 115452 w 550616"/>
              <a:gd name="connsiteY3" fmla="*/ 337497 h 932558"/>
              <a:gd name="connsiteX4" fmla="*/ 97690 w 550616"/>
              <a:gd name="connsiteY4" fmla="*/ 364141 h 932558"/>
              <a:gd name="connsiteX5" fmla="*/ 35524 w 550616"/>
              <a:gd name="connsiteY5" fmla="*/ 444075 h 932558"/>
              <a:gd name="connsiteX6" fmla="*/ 26643 w 550616"/>
              <a:gd name="connsiteY6" fmla="*/ 470719 h 932558"/>
              <a:gd name="connsiteX7" fmla="*/ 8881 w 550616"/>
              <a:gd name="connsiteY7" fmla="*/ 515127 h 932558"/>
              <a:gd name="connsiteX8" fmla="*/ 0 w 550616"/>
              <a:gd name="connsiteY8" fmla="*/ 559534 h 932558"/>
              <a:gd name="connsiteX9" fmla="*/ 8881 w 550616"/>
              <a:gd name="connsiteY9" fmla="*/ 692757 h 932558"/>
              <a:gd name="connsiteX10" fmla="*/ 35524 w 550616"/>
              <a:gd name="connsiteY10" fmla="*/ 746046 h 932558"/>
              <a:gd name="connsiteX11" fmla="*/ 62167 w 550616"/>
              <a:gd name="connsiteY11" fmla="*/ 799335 h 932558"/>
              <a:gd name="connsiteX12" fmla="*/ 177618 w 550616"/>
              <a:gd name="connsiteY12" fmla="*/ 897032 h 932558"/>
              <a:gd name="connsiteX13" fmla="*/ 266427 w 550616"/>
              <a:gd name="connsiteY13" fmla="*/ 932558 h 932558"/>
              <a:gd name="connsiteX14" fmla="*/ 399641 w 550616"/>
              <a:gd name="connsiteY14" fmla="*/ 923676 h 932558"/>
              <a:gd name="connsiteX15" fmla="*/ 426284 w 550616"/>
              <a:gd name="connsiteY15" fmla="*/ 905913 h 932558"/>
              <a:gd name="connsiteX16" fmla="*/ 497331 w 550616"/>
              <a:gd name="connsiteY16" fmla="*/ 843742 h 932558"/>
              <a:gd name="connsiteX17" fmla="*/ 532855 w 550616"/>
              <a:gd name="connsiteY17" fmla="*/ 746046 h 932558"/>
              <a:gd name="connsiteX18" fmla="*/ 550616 w 550616"/>
              <a:gd name="connsiteY18" fmla="*/ 674994 h 932558"/>
              <a:gd name="connsiteX19" fmla="*/ 541735 w 550616"/>
              <a:gd name="connsiteY19" fmla="*/ 515127 h 932558"/>
              <a:gd name="connsiteX20" fmla="*/ 523974 w 550616"/>
              <a:gd name="connsiteY20" fmla="*/ 444075 h 932558"/>
              <a:gd name="connsiteX21" fmla="*/ 515093 w 550616"/>
              <a:gd name="connsiteY21" fmla="*/ 417430 h 932558"/>
              <a:gd name="connsiteX22" fmla="*/ 444046 w 550616"/>
              <a:gd name="connsiteY22" fmla="*/ 337497 h 932558"/>
              <a:gd name="connsiteX23" fmla="*/ 390760 w 550616"/>
              <a:gd name="connsiteY23" fmla="*/ 301971 h 932558"/>
              <a:gd name="connsiteX24" fmla="*/ 337475 w 550616"/>
              <a:gd name="connsiteY24" fmla="*/ 284208 h 932558"/>
              <a:gd name="connsiteX25" fmla="*/ 239785 w 550616"/>
              <a:gd name="connsiteY25" fmla="*/ 266445 h 932558"/>
              <a:gd name="connsiteX26" fmla="*/ 186499 w 550616"/>
              <a:gd name="connsiteY26" fmla="*/ 248682 h 932558"/>
              <a:gd name="connsiteX27" fmla="*/ 142095 w 550616"/>
              <a:gd name="connsiteY27" fmla="*/ 204274 h 932558"/>
              <a:gd name="connsiteX28" fmla="*/ 106571 w 550616"/>
              <a:gd name="connsiteY28" fmla="*/ 150985 h 932558"/>
              <a:gd name="connsiteX29" fmla="*/ 88809 w 550616"/>
              <a:gd name="connsiteY29" fmla="*/ 97696 h 932558"/>
              <a:gd name="connsiteX30" fmla="*/ 115452 w 550616"/>
              <a:gd name="connsiteY30" fmla="*/ 88815 h 932558"/>
              <a:gd name="connsiteX31" fmla="*/ 150976 w 550616"/>
              <a:gd name="connsiteY31" fmla="*/ 71052 h 932558"/>
              <a:gd name="connsiteX32" fmla="*/ 195380 w 550616"/>
              <a:gd name="connsiteY32" fmla="*/ 62170 h 932558"/>
              <a:gd name="connsiteX33" fmla="*/ 248666 w 550616"/>
              <a:gd name="connsiteY33" fmla="*/ 44407 h 932558"/>
              <a:gd name="connsiteX34" fmla="*/ 364117 w 550616"/>
              <a:gd name="connsiteY34" fmla="*/ 26644 h 932558"/>
              <a:gd name="connsiteX35" fmla="*/ 461807 w 550616"/>
              <a:gd name="connsiteY35" fmla="*/ 0 h 932558"/>
              <a:gd name="connsiteX36" fmla="*/ 408522 w 550616"/>
              <a:gd name="connsiteY36" fmla="*/ 53289 h 932558"/>
              <a:gd name="connsiteX37" fmla="*/ 328594 w 550616"/>
              <a:gd name="connsiteY37" fmla="*/ 124341 h 932558"/>
              <a:gd name="connsiteX38" fmla="*/ 293070 w 550616"/>
              <a:gd name="connsiteY38" fmla="*/ 177630 h 932558"/>
              <a:gd name="connsiteX39" fmla="*/ 275308 w 550616"/>
              <a:gd name="connsiteY39" fmla="*/ 204274 h 932558"/>
              <a:gd name="connsiteX40" fmla="*/ 248666 w 550616"/>
              <a:gd name="connsiteY40" fmla="*/ 222037 h 932558"/>
              <a:gd name="connsiteX41" fmla="*/ 230904 w 550616"/>
              <a:gd name="connsiteY41" fmla="*/ 275326 h 932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550616" h="932558">
                <a:moveTo>
                  <a:pt x="230904" y="275326"/>
                </a:moveTo>
                <a:cubicBezTo>
                  <a:pt x="220543" y="287168"/>
                  <a:pt x="200435" y="285346"/>
                  <a:pt x="186499" y="293089"/>
                </a:cubicBezTo>
                <a:cubicBezTo>
                  <a:pt x="173560" y="300278"/>
                  <a:pt x="163528" y="311889"/>
                  <a:pt x="150976" y="319734"/>
                </a:cubicBezTo>
                <a:cubicBezTo>
                  <a:pt x="139749" y="326751"/>
                  <a:pt x="127293" y="331576"/>
                  <a:pt x="115452" y="337497"/>
                </a:cubicBezTo>
                <a:cubicBezTo>
                  <a:pt x="109531" y="346378"/>
                  <a:pt x="104523" y="355941"/>
                  <a:pt x="97690" y="364141"/>
                </a:cubicBezTo>
                <a:cubicBezTo>
                  <a:pt x="72149" y="394793"/>
                  <a:pt x="50487" y="399185"/>
                  <a:pt x="35524" y="444075"/>
                </a:cubicBezTo>
                <a:cubicBezTo>
                  <a:pt x="32564" y="452956"/>
                  <a:pt x="29930" y="461953"/>
                  <a:pt x="26643" y="470719"/>
                </a:cubicBezTo>
                <a:cubicBezTo>
                  <a:pt x="21045" y="485647"/>
                  <a:pt x="13462" y="499856"/>
                  <a:pt x="8881" y="515127"/>
                </a:cubicBezTo>
                <a:cubicBezTo>
                  <a:pt x="4544" y="529586"/>
                  <a:pt x="2960" y="544732"/>
                  <a:pt x="0" y="559534"/>
                </a:cubicBezTo>
                <a:cubicBezTo>
                  <a:pt x="2960" y="603942"/>
                  <a:pt x="3966" y="648523"/>
                  <a:pt x="8881" y="692757"/>
                </a:cubicBezTo>
                <a:cubicBezTo>
                  <a:pt x="12070" y="721457"/>
                  <a:pt x="22908" y="720813"/>
                  <a:pt x="35524" y="746046"/>
                </a:cubicBezTo>
                <a:cubicBezTo>
                  <a:pt x="52760" y="780520"/>
                  <a:pt x="33535" y="767519"/>
                  <a:pt x="62167" y="799335"/>
                </a:cubicBezTo>
                <a:cubicBezTo>
                  <a:pt x="82690" y="822140"/>
                  <a:pt x="141279" y="884918"/>
                  <a:pt x="177618" y="897032"/>
                </a:cubicBezTo>
                <a:cubicBezTo>
                  <a:pt x="243463" y="918982"/>
                  <a:pt x="214158" y="906421"/>
                  <a:pt x="266427" y="932558"/>
                </a:cubicBezTo>
                <a:cubicBezTo>
                  <a:pt x="310832" y="929597"/>
                  <a:pt x="355743" y="930993"/>
                  <a:pt x="399641" y="923676"/>
                </a:cubicBezTo>
                <a:cubicBezTo>
                  <a:pt x="410170" y="921921"/>
                  <a:pt x="417599" y="912117"/>
                  <a:pt x="426284" y="905913"/>
                </a:cubicBezTo>
                <a:cubicBezTo>
                  <a:pt x="469086" y="875338"/>
                  <a:pt x="458263" y="882812"/>
                  <a:pt x="497331" y="843742"/>
                </a:cubicBezTo>
                <a:cubicBezTo>
                  <a:pt x="512338" y="806223"/>
                  <a:pt x="521454" y="785952"/>
                  <a:pt x="532855" y="746046"/>
                </a:cubicBezTo>
                <a:cubicBezTo>
                  <a:pt x="539561" y="722572"/>
                  <a:pt x="550616" y="674994"/>
                  <a:pt x="550616" y="674994"/>
                </a:cubicBezTo>
                <a:cubicBezTo>
                  <a:pt x="547656" y="621705"/>
                  <a:pt x="547852" y="568146"/>
                  <a:pt x="541735" y="515127"/>
                </a:cubicBezTo>
                <a:cubicBezTo>
                  <a:pt x="538937" y="490875"/>
                  <a:pt x="531693" y="467235"/>
                  <a:pt x="523974" y="444075"/>
                </a:cubicBezTo>
                <a:cubicBezTo>
                  <a:pt x="521014" y="435193"/>
                  <a:pt x="519280" y="425804"/>
                  <a:pt x="515093" y="417430"/>
                </a:cubicBezTo>
                <a:cubicBezTo>
                  <a:pt x="501747" y="390736"/>
                  <a:pt x="461696" y="349264"/>
                  <a:pt x="444046" y="337497"/>
                </a:cubicBezTo>
                <a:cubicBezTo>
                  <a:pt x="426284" y="325655"/>
                  <a:pt x="411012" y="308722"/>
                  <a:pt x="390760" y="301971"/>
                </a:cubicBezTo>
                <a:cubicBezTo>
                  <a:pt x="372998" y="296050"/>
                  <a:pt x="355834" y="287880"/>
                  <a:pt x="337475" y="284208"/>
                </a:cubicBezTo>
                <a:cubicBezTo>
                  <a:pt x="275413" y="271794"/>
                  <a:pt x="307959" y="277808"/>
                  <a:pt x="239785" y="266445"/>
                </a:cubicBezTo>
                <a:cubicBezTo>
                  <a:pt x="222023" y="260524"/>
                  <a:pt x="196884" y="264261"/>
                  <a:pt x="186499" y="248682"/>
                </a:cubicBezTo>
                <a:cubicBezTo>
                  <a:pt x="162818" y="213155"/>
                  <a:pt x="177619" y="227958"/>
                  <a:pt x="142095" y="204274"/>
                </a:cubicBezTo>
                <a:cubicBezTo>
                  <a:pt x="130254" y="186511"/>
                  <a:pt x="113322" y="171238"/>
                  <a:pt x="106571" y="150985"/>
                </a:cubicBezTo>
                <a:lnTo>
                  <a:pt x="88809" y="97696"/>
                </a:lnTo>
                <a:cubicBezTo>
                  <a:pt x="97690" y="94736"/>
                  <a:pt x="106848" y="92503"/>
                  <a:pt x="115452" y="88815"/>
                </a:cubicBezTo>
                <a:cubicBezTo>
                  <a:pt x="127621" y="83600"/>
                  <a:pt x="138416" y="75239"/>
                  <a:pt x="150976" y="71052"/>
                </a:cubicBezTo>
                <a:cubicBezTo>
                  <a:pt x="165296" y="66278"/>
                  <a:pt x="180817" y="66142"/>
                  <a:pt x="195380" y="62170"/>
                </a:cubicBezTo>
                <a:cubicBezTo>
                  <a:pt x="213443" y="57243"/>
                  <a:pt x="230307" y="48079"/>
                  <a:pt x="248666" y="44407"/>
                </a:cubicBezTo>
                <a:cubicBezTo>
                  <a:pt x="316473" y="30845"/>
                  <a:pt x="278092" y="37398"/>
                  <a:pt x="364117" y="26644"/>
                </a:cubicBezTo>
                <a:cubicBezTo>
                  <a:pt x="431723" y="4107"/>
                  <a:pt x="399044" y="12553"/>
                  <a:pt x="461807" y="0"/>
                </a:cubicBezTo>
                <a:cubicBezTo>
                  <a:pt x="444045" y="17763"/>
                  <a:pt x="429423" y="39355"/>
                  <a:pt x="408522" y="53289"/>
                </a:cubicBezTo>
                <a:cubicBezTo>
                  <a:pt x="376487" y="74647"/>
                  <a:pt x="352928" y="87838"/>
                  <a:pt x="328594" y="124341"/>
                </a:cubicBezTo>
                <a:lnTo>
                  <a:pt x="293070" y="177630"/>
                </a:lnTo>
                <a:cubicBezTo>
                  <a:pt x="287149" y="186511"/>
                  <a:pt x="284189" y="198353"/>
                  <a:pt x="275308" y="204274"/>
                </a:cubicBezTo>
                <a:lnTo>
                  <a:pt x="248666" y="222037"/>
                </a:lnTo>
                <a:cubicBezTo>
                  <a:pt x="227232" y="254190"/>
                  <a:pt x="241265" y="263484"/>
                  <a:pt x="230904" y="275326"/>
                </a:cubicBezTo>
                <a:close/>
              </a:path>
            </a:pathLst>
          </a:custGeom>
          <a:noFill/>
          <a:ln w="38100" cmpd="sng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" name="Text Placeholder 2"/>
          <p:cNvSpPr txBox="1">
            <a:spLocks/>
          </p:cNvSpPr>
          <p:nvPr/>
        </p:nvSpPr>
        <p:spPr bwMode="auto">
          <a:xfrm>
            <a:off x="1230658" y="2335435"/>
            <a:ext cx="3429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Orly's Font 2" pitchFamily="66" charset="0"/>
              </a:rPr>
              <a:t>5</a:t>
            </a:r>
            <a:endParaRPr lang="en-US" dirty="0">
              <a:solidFill>
                <a:schemeClr val="tx2">
                  <a:lumMod val="75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0" name="Freeform 9"/>
          <p:cNvSpPr/>
          <p:nvPr/>
        </p:nvSpPr>
        <p:spPr>
          <a:xfrm>
            <a:off x="1849685" y="1965889"/>
            <a:ext cx="550616" cy="932558"/>
          </a:xfrm>
          <a:custGeom>
            <a:avLst/>
            <a:gdLst>
              <a:gd name="connsiteX0" fmla="*/ 230904 w 550616"/>
              <a:gd name="connsiteY0" fmla="*/ 275326 h 932558"/>
              <a:gd name="connsiteX1" fmla="*/ 186499 w 550616"/>
              <a:gd name="connsiteY1" fmla="*/ 293089 h 932558"/>
              <a:gd name="connsiteX2" fmla="*/ 150976 w 550616"/>
              <a:gd name="connsiteY2" fmla="*/ 319734 h 932558"/>
              <a:gd name="connsiteX3" fmla="*/ 115452 w 550616"/>
              <a:gd name="connsiteY3" fmla="*/ 337497 h 932558"/>
              <a:gd name="connsiteX4" fmla="*/ 97690 w 550616"/>
              <a:gd name="connsiteY4" fmla="*/ 364141 h 932558"/>
              <a:gd name="connsiteX5" fmla="*/ 35524 w 550616"/>
              <a:gd name="connsiteY5" fmla="*/ 444075 h 932558"/>
              <a:gd name="connsiteX6" fmla="*/ 26643 w 550616"/>
              <a:gd name="connsiteY6" fmla="*/ 470719 h 932558"/>
              <a:gd name="connsiteX7" fmla="*/ 8881 w 550616"/>
              <a:gd name="connsiteY7" fmla="*/ 515127 h 932558"/>
              <a:gd name="connsiteX8" fmla="*/ 0 w 550616"/>
              <a:gd name="connsiteY8" fmla="*/ 559534 h 932558"/>
              <a:gd name="connsiteX9" fmla="*/ 8881 w 550616"/>
              <a:gd name="connsiteY9" fmla="*/ 692757 h 932558"/>
              <a:gd name="connsiteX10" fmla="*/ 35524 w 550616"/>
              <a:gd name="connsiteY10" fmla="*/ 746046 h 932558"/>
              <a:gd name="connsiteX11" fmla="*/ 62167 w 550616"/>
              <a:gd name="connsiteY11" fmla="*/ 799335 h 932558"/>
              <a:gd name="connsiteX12" fmla="*/ 177618 w 550616"/>
              <a:gd name="connsiteY12" fmla="*/ 897032 h 932558"/>
              <a:gd name="connsiteX13" fmla="*/ 266427 w 550616"/>
              <a:gd name="connsiteY13" fmla="*/ 932558 h 932558"/>
              <a:gd name="connsiteX14" fmla="*/ 399641 w 550616"/>
              <a:gd name="connsiteY14" fmla="*/ 923676 h 932558"/>
              <a:gd name="connsiteX15" fmla="*/ 426284 w 550616"/>
              <a:gd name="connsiteY15" fmla="*/ 905913 h 932558"/>
              <a:gd name="connsiteX16" fmla="*/ 497331 w 550616"/>
              <a:gd name="connsiteY16" fmla="*/ 843742 h 932558"/>
              <a:gd name="connsiteX17" fmla="*/ 532855 w 550616"/>
              <a:gd name="connsiteY17" fmla="*/ 746046 h 932558"/>
              <a:gd name="connsiteX18" fmla="*/ 550616 w 550616"/>
              <a:gd name="connsiteY18" fmla="*/ 674994 h 932558"/>
              <a:gd name="connsiteX19" fmla="*/ 541735 w 550616"/>
              <a:gd name="connsiteY19" fmla="*/ 515127 h 932558"/>
              <a:gd name="connsiteX20" fmla="*/ 523974 w 550616"/>
              <a:gd name="connsiteY20" fmla="*/ 444075 h 932558"/>
              <a:gd name="connsiteX21" fmla="*/ 515093 w 550616"/>
              <a:gd name="connsiteY21" fmla="*/ 417430 h 932558"/>
              <a:gd name="connsiteX22" fmla="*/ 444046 w 550616"/>
              <a:gd name="connsiteY22" fmla="*/ 337497 h 932558"/>
              <a:gd name="connsiteX23" fmla="*/ 390760 w 550616"/>
              <a:gd name="connsiteY23" fmla="*/ 301971 h 932558"/>
              <a:gd name="connsiteX24" fmla="*/ 337475 w 550616"/>
              <a:gd name="connsiteY24" fmla="*/ 284208 h 932558"/>
              <a:gd name="connsiteX25" fmla="*/ 239785 w 550616"/>
              <a:gd name="connsiteY25" fmla="*/ 266445 h 932558"/>
              <a:gd name="connsiteX26" fmla="*/ 186499 w 550616"/>
              <a:gd name="connsiteY26" fmla="*/ 248682 h 932558"/>
              <a:gd name="connsiteX27" fmla="*/ 142095 w 550616"/>
              <a:gd name="connsiteY27" fmla="*/ 204274 h 932558"/>
              <a:gd name="connsiteX28" fmla="*/ 106571 w 550616"/>
              <a:gd name="connsiteY28" fmla="*/ 150985 h 932558"/>
              <a:gd name="connsiteX29" fmla="*/ 88809 w 550616"/>
              <a:gd name="connsiteY29" fmla="*/ 97696 h 932558"/>
              <a:gd name="connsiteX30" fmla="*/ 115452 w 550616"/>
              <a:gd name="connsiteY30" fmla="*/ 88815 h 932558"/>
              <a:gd name="connsiteX31" fmla="*/ 150976 w 550616"/>
              <a:gd name="connsiteY31" fmla="*/ 71052 h 932558"/>
              <a:gd name="connsiteX32" fmla="*/ 195380 w 550616"/>
              <a:gd name="connsiteY32" fmla="*/ 62170 h 932558"/>
              <a:gd name="connsiteX33" fmla="*/ 248666 w 550616"/>
              <a:gd name="connsiteY33" fmla="*/ 44407 h 932558"/>
              <a:gd name="connsiteX34" fmla="*/ 364117 w 550616"/>
              <a:gd name="connsiteY34" fmla="*/ 26644 h 932558"/>
              <a:gd name="connsiteX35" fmla="*/ 461807 w 550616"/>
              <a:gd name="connsiteY35" fmla="*/ 0 h 932558"/>
              <a:gd name="connsiteX36" fmla="*/ 408522 w 550616"/>
              <a:gd name="connsiteY36" fmla="*/ 53289 h 932558"/>
              <a:gd name="connsiteX37" fmla="*/ 328594 w 550616"/>
              <a:gd name="connsiteY37" fmla="*/ 124341 h 932558"/>
              <a:gd name="connsiteX38" fmla="*/ 293070 w 550616"/>
              <a:gd name="connsiteY38" fmla="*/ 177630 h 932558"/>
              <a:gd name="connsiteX39" fmla="*/ 275308 w 550616"/>
              <a:gd name="connsiteY39" fmla="*/ 204274 h 932558"/>
              <a:gd name="connsiteX40" fmla="*/ 248666 w 550616"/>
              <a:gd name="connsiteY40" fmla="*/ 222037 h 932558"/>
              <a:gd name="connsiteX41" fmla="*/ 230904 w 550616"/>
              <a:gd name="connsiteY41" fmla="*/ 275326 h 932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550616" h="932558">
                <a:moveTo>
                  <a:pt x="230904" y="275326"/>
                </a:moveTo>
                <a:cubicBezTo>
                  <a:pt x="220543" y="287168"/>
                  <a:pt x="200435" y="285346"/>
                  <a:pt x="186499" y="293089"/>
                </a:cubicBezTo>
                <a:cubicBezTo>
                  <a:pt x="173560" y="300278"/>
                  <a:pt x="163528" y="311889"/>
                  <a:pt x="150976" y="319734"/>
                </a:cubicBezTo>
                <a:cubicBezTo>
                  <a:pt x="139749" y="326751"/>
                  <a:pt x="127293" y="331576"/>
                  <a:pt x="115452" y="337497"/>
                </a:cubicBezTo>
                <a:cubicBezTo>
                  <a:pt x="109531" y="346378"/>
                  <a:pt x="104523" y="355941"/>
                  <a:pt x="97690" y="364141"/>
                </a:cubicBezTo>
                <a:cubicBezTo>
                  <a:pt x="72149" y="394793"/>
                  <a:pt x="50487" y="399185"/>
                  <a:pt x="35524" y="444075"/>
                </a:cubicBezTo>
                <a:cubicBezTo>
                  <a:pt x="32564" y="452956"/>
                  <a:pt x="29930" y="461953"/>
                  <a:pt x="26643" y="470719"/>
                </a:cubicBezTo>
                <a:cubicBezTo>
                  <a:pt x="21045" y="485647"/>
                  <a:pt x="13462" y="499856"/>
                  <a:pt x="8881" y="515127"/>
                </a:cubicBezTo>
                <a:cubicBezTo>
                  <a:pt x="4544" y="529586"/>
                  <a:pt x="2960" y="544732"/>
                  <a:pt x="0" y="559534"/>
                </a:cubicBezTo>
                <a:cubicBezTo>
                  <a:pt x="2960" y="603942"/>
                  <a:pt x="3966" y="648523"/>
                  <a:pt x="8881" y="692757"/>
                </a:cubicBezTo>
                <a:cubicBezTo>
                  <a:pt x="12070" y="721457"/>
                  <a:pt x="22908" y="720813"/>
                  <a:pt x="35524" y="746046"/>
                </a:cubicBezTo>
                <a:cubicBezTo>
                  <a:pt x="52760" y="780520"/>
                  <a:pt x="33535" y="767519"/>
                  <a:pt x="62167" y="799335"/>
                </a:cubicBezTo>
                <a:cubicBezTo>
                  <a:pt x="82690" y="822140"/>
                  <a:pt x="141279" y="884918"/>
                  <a:pt x="177618" y="897032"/>
                </a:cubicBezTo>
                <a:cubicBezTo>
                  <a:pt x="243463" y="918982"/>
                  <a:pt x="214158" y="906421"/>
                  <a:pt x="266427" y="932558"/>
                </a:cubicBezTo>
                <a:cubicBezTo>
                  <a:pt x="310832" y="929597"/>
                  <a:pt x="355743" y="930993"/>
                  <a:pt x="399641" y="923676"/>
                </a:cubicBezTo>
                <a:cubicBezTo>
                  <a:pt x="410170" y="921921"/>
                  <a:pt x="417599" y="912117"/>
                  <a:pt x="426284" y="905913"/>
                </a:cubicBezTo>
                <a:cubicBezTo>
                  <a:pt x="469086" y="875338"/>
                  <a:pt x="458263" y="882812"/>
                  <a:pt x="497331" y="843742"/>
                </a:cubicBezTo>
                <a:cubicBezTo>
                  <a:pt x="512338" y="806223"/>
                  <a:pt x="521454" y="785952"/>
                  <a:pt x="532855" y="746046"/>
                </a:cubicBezTo>
                <a:cubicBezTo>
                  <a:pt x="539561" y="722572"/>
                  <a:pt x="550616" y="674994"/>
                  <a:pt x="550616" y="674994"/>
                </a:cubicBezTo>
                <a:cubicBezTo>
                  <a:pt x="547656" y="621705"/>
                  <a:pt x="547852" y="568146"/>
                  <a:pt x="541735" y="515127"/>
                </a:cubicBezTo>
                <a:cubicBezTo>
                  <a:pt x="538937" y="490875"/>
                  <a:pt x="531693" y="467235"/>
                  <a:pt x="523974" y="444075"/>
                </a:cubicBezTo>
                <a:cubicBezTo>
                  <a:pt x="521014" y="435193"/>
                  <a:pt x="519280" y="425804"/>
                  <a:pt x="515093" y="417430"/>
                </a:cubicBezTo>
                <a:cubicBezTo>
                  <a:pt x="501747" y="390736"/>
                  <a:pt x="461696" y="349264"/>
                  <a:pt x="444046" y="337497"/>
                </a:cubicBezTo>
                <a:cubicBezTo>
                  <a:pt x="426284" y="325655"/>
                  <a:pt x="411012" y="308722"/>
                  <a:pt x="390760" y="301971"/>
                </a:cubicBezTo>
                <a:cubicBezTo>
                  <a:pt x="372998" y="296050"/>
                  <a:pt x="355834" y="287880"/>
                  <a:pt x="337475" y="284208"/>
                </a:cubicBezTo>
                <a:cubicBezTo>
                  <a:pt x="275413" y="271794"/>
                  <a:pt x="307959" y="277808"/>
                  <a:pt x="239785" y="266445"/>
                </a:cubicBezTo>
                <a:cubicBezTo>
                  <a:pt x="222023" y="260524"/>
                  <a:pt x="196884" y="264261"/>
                  <a:pt x="186499" y="248682"/>
                </a:cubicBezTo>
                <a:cubicBezTo>
                  <a:pt x="162818" y="213155"/>
                  <a:pt x="177619" y="227958"/>
                  <a:pt x="142095" y="204274"/>
                </a:cubicBezTo>
                <a:cubicBezTo>
                  <a:pt x="130254" y="186511"/>
                  <a:pt x="113322" y="171238"/>
                  <a:pt x="106571" y="150985"/>
                </a:cubicBezTo>
                <a:lnTo>
                  <a:pt x="88809" y="97696"/>
                </a:lnTo>
                <a:cubicBezTo>
                  <a:pt x="97690" y="94736"/>
                  <a:pt x="106848" y="92503"/>
                  <a:pt x="115452" y="88815"/>
                </a:cubicBezTo>
                <a:cubicBezTo>
                  <a:pt x="127621" y="83600"/>
                  <a:pt x="138416" y="75239"/>
                  <a:pt x="150976" y="71052"/>
                </a:cubicBezTo>
                <a:cubicBezTo>
                  <a:pt x="165296" y="66278"/>
                  <a:pt x="180817" y="66142"/>
                  <a:pt x="195380" y="62170"/>
                </a:cubicBezTo>
                <a:cubicBezTo>
                  <a:pt x="213443" y="57243"/>
                  <a:pt x="230307" y="48079"/>
                  <a:pt x="248666" y="44407"/>
                </a:cubicBezTo>
                <a:cubicBezTo>
                  <a:pt x="316473" y="30845"/>
                  <a:pt x="278092" y="37398"/>
                  <a:pt x="364117" y="26644"/>
                </a:cubicBezTo>
                <a:cubicBezTo>
                  <a:pt x="431723" y="4107"/>
                  <a:pt x="399044" y="12553"/>
                  <a:pt x="461807" y="0"/>
                </a:cubicBezTo>
                <a:cubicBezTo>
                  <a:pt x="444045" y="17763"/>
                  <a:pt x="429423" y="39355"/>
                  <a:pt x="408522" y="53289"/>
                </a:cubicBezTo>
                <a:cubicBezTo>
                  <a:pt x="376487" y="74647"/>
                  <a:pt x="352928" y="87838"/>
                  <a:pt x="328594" y="124341"/>
                </a:cubicBezTo>
                <a:lnTo>
                  <a:pt x="293070" y="177630"/>
                </a:lnTo>
                <a:cubicBezTo>
                  <a:pt x="287149" y="186511"/>
                  <a:pt x="284189" y="198353"/>
                  <a:pt x="275308" y="204274"/>
                </a:cubicBezTo>
                <a:lnTo>
                  <a:pt x="248666" y="222037"/>
                </a:lnTo>
                <a:cubicBezTo>
                  <a:pt x="227232" y="254190"/>
                  <a:pt x="241265" y="263484"/>
                  <a:pt x="230904" y="275326"/>
                </a:cubicBezTo>
                <a:close/>
              </a:path>
            </a:pathLst>
          </a:custGeom>
          <a:noFill/>
          <a:ln w="38100" cmpd="sng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1" name="Text Placeholder 2"/>
          <p:cNvSpPr txBox="1">
            <a:spLocks/>
          </p:cNvSpPr>
          <p:nvPr/>
        </p:nvSpPr>
        <p:spPr bwMode="auto">
          <a:xfrm>
            <a:off x="1937342" y="2335435"/>
            <a:ext cx="3429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Orly's Font 2" pitchFamily="66" charset="0"/>
              </a:rPr>
              <a:t>5</a:t>
            </a:r>
            <a:endParaRPr lang="en-US" dirty="0">
              <a:solidFill>
                <a:schemeClr val="tx2">
                  <a:lumMod val="75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2" name="Freeform 11"/>
          <p:cNvSpPr/>
          <p:nvPr/>
        </p:nvSpPr>
        <p:spPr>
          <a:xfrm>
            <a:off x="2535485" y="1965889"/>
            <a:ext cx="550616" cy="932558"/>
          </a:xfrm>
          <a:custGeom>
            <a:avLst/>
            <a:gdLst>
              <a:gd name="connsiteX0" fmla="*/ 230904 w 550616"/>
              <a:gd name="connsiteY0" fmla="*/ 275326 h 932558"/>
              <a:gd name="connsiteX1" fmla="*/ 186499 w 550616"/>
              <a:gd name="connsiteY1" fmla="*/ 293089 h 932558"/>
              <a:gd name="connsiteX2" fmla="*/ 150976 w 550616"/>
              <a:gd name="connsiteY2" fmla="*/ 319734 h 932558"/>
              <a:gd name="connsiteX3" fmla="*/ 115452 w 550616"/>
              <a:gd name="connsiteY3" fmla="*/ 337497 h 932558"/>
              <a:gd name="connsiteX4" fmla="*/ 97690 w 550616"/>
              <a:gd name="connsiteY4" fmla="*/ 364141 h 932558"/>
              <a:gd name="connsiteX5" fmla="*/ 35524 w 550616"/>
              <a:gd name="connsiteY5" fmla="*/ 444075 h 932558"/>
              <a:gd name="connsiteX6" fmla="*/ 26643 w 550616"/>
              <a:gd name="connsiteY6" fmla="*/ 470719 h 932558"/>
              <a:gd name="connsiteX7" fmla="*/ 8881 w 550616"/>
              <a:gd name="connsiteY7" fmla="*/ 515127 h 932558"/>
              <a:gd name="connsiteX8" fmla="*/ 0 w 550616"/>
              <a:gd name="connsiteY8" fmla="*/ 559534 h 932558"/>
              <a:gd name="connsiteX9" fmla="*/ 8881 w 550616"/>
              <a:gd name="connsiteY9" fmla="*/ 692757 h 932558"/>
              <a:gd name="connsiteX10" fmla="*/ 35524 w 550616"/>
              <a:gd name="connsiteY10" fmla="*/ 746046 h 932558"/>
              <a:gd name="connsiteX11" fmla="*/ 62167 w 550616"/>
              <a:gd name="connsiteY11" fmla="*/ 799335 h 932558"/>
              <a:gd name="connsiteX12" fmla="*/ 177618 w 550616"/>
              <a:gd name="connsiteY12" fmla="*/ 897032 h 932558"/>
              <a:gd name="connsiteX13" fmla="*/ 266427 w 550616"/>
              <a:gd name="connsiteY13" fmla="*/ 932558 h 932558"/>
              <a:gd name="connsiteX14" fmla="*/ 399641 w 550616"/>
              <a:gd name="connsiteY14" fmla="*/ 923676 h 932558"/>
              <a:gd name="connsiteX15" fmla="*/ 426284 w 550616"/>
              <a:gd name="connsiteY15" fmla="*/ 905913 h 932558"/>
              <a:gd name="connsiteX16" fmla="*/ 497331 w 550616"/>
              <a:gd name="connsiteY16" fmla="*/ 843742 h 932558"/>
              <a:gd name="connsiteX17" fmla="*/ 532855 w 550616"/>
              <a:gd name="connsiteY17" fmla="*/ 746046 h 932558"/>
              <a:gd name="connsiteX18" fmla="*/ 550616 w 550616"/>
              <a:gd name="connsiteY18" fmla="*/ 674994 h 932558"/>
              <a:gd name="connsiteX19" fmla="*/ 541735 w 550616"/>
              <a:gd name="connsiteY19" fmla="*/ 515127 h 932558"/>
              <a:gd name="connsiteX20" fmla="*/ 523974 w 550616"/>
              <a:gd name="connsiteY20" fmla="*/ 444075 h 932558"/>
              <a:gd name="connsiteX21" fmla="*/ 515093 w 550616"/>
              <a:gd name="connsiteY21" fmla="*/ 417430 h 932558"/>
              <a:gd name="connsiteX22" fmla="*/ 444046 w 550616"/>
              <a:gd name="connsiteY22" fmla="*/ 337497 h 932558"/>
              <a:gd name="connsiteX23" fmla="*/ 390760 w 550616"/>
              <a:gd name="connsiteY23" fmla="*/ 301971 h 932558"/>
              <a:gd name="connsiteX24" fmla="*/ 337475 w 550616"/>
              <a:gd name="connsiteY24" fmla="*/ 284208 h 932558"/>
              <a:gd name="connsiteX25" fmla="*/ 239785 w 550616"/>
              <a:gd name="connsiteY25" fmla="*/ 266445 h 932558"/>
              <a:gd name="connsiteX26" fmla="*/ 186499 w 550616"/>
              <a:gd name="connsiteY26" fmla="*/ 248682 h 932558"/>
              <a:gd name="connsiteX27" fmla="*/ 142095 w 550616"/>
              <a:gd name="connsiteY27" fmla="*/ 204274 h 932558"/>
              <a:gd name="connsiteX28" fmla="*/ 106571 w 550616"/>
              <a:gd name="connsiteY28" fmla="*/ 150985 h 932558"/>
              <a:gd name="connsiteX29" fmla="*/ 88809 w 550616"/>
              <a:gd name="connsiteY29" fmla="*/ 97696 h 932558"/>
              <a:gd name="connsiteX30" fmla="*/ 115452 w 550616"/>
              <a:gd name="connsiteY30" fmla="*/ 88815 h 932558"/>
              <a:gd name="connsiteX31" fmla="*/ 150976 w 550616"/>
              <a:gd name="connsiteY31" fmla="*/ 71052 h 932558"/>
              <a:gd name="connsiteX32" fmla="*/ 195380 w 550616"/>
              <a:gd name="connsiteY32" fmla="*/ 62170 h 932558"/>
              <a:gd name="connsiteX33" fmla="*/ 248666 w 550616"/>
              <a:gd name="connsiteY33" fmla="*/ 44407 h 932558"/>
              <a:gd name="connsiteX34" fmla="*/ 364117 w 550616"/>
              <a:gd name="connsiteY34" fmla="*/ 26644 h 932558"/>
              <a:gd name="connsiteX35" fmla="*/ 461807 w 550616"/>
              <a:gd name="connsiteY35" fmla="*/ 0 h 932558"/>
              <a:gd name="connsiteX36" fmla="*/ 408522 w 550616"/>
              <a:gd name="connsiteY36" fmla="*/ 53289 h 932558"/>
              <a:gd name="connsiteX37" fmla="*/ 328594 w 550616"/>
              <a:gd name="connsiteY37" fmla="*/ 124341 h 932558"/>
              <a:gd name="connsiteX38" fmla="*/ 293070 w 550616"/>
              <a:gd name="connsiteY38" fmla="*/ 177630 h 932558"/>
              <a:gd name="connsiteX39" fmla="*/ 275308 w 550616"/>
              <a:gd name="connsiteY39" fmla="*/ 204274 h 932558"/>
              <a:gd name="connsiteX40" fmla="*/ 248666 w 550616"/>
              <a:gd name="connsiteY40" fmla="*/ 222037 h 932558"/>
              <a:gd name="connsiteX41" fmla="*/ 230904 w 550616"/>
              <a:gd name="connsiteY41" fmla="*/ 275326 h 932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550616" h="932558">
                <a:moveTo>
                  <a:pt x="230904" y="275326"/>
                </a:moveTo>
                <a:cubicBezTo>
                  <a:pt x="220543" y="287168"/>
                  <a:pt x="200435" y="285346"/>
                  <a:pt x="186499" y="293089"/>
                </a:cubicBezTo>
                <a:cubicBezTo>
                  <a:pt x="173560" y="300278"/>
                  <a:pt x="163528" y="311889"/>
                  <a:pt x="150976" y="319734"/>
                </a:cubicBezTo>
                <a:cubicBezTo>
                  <a:pt x="139749" y="326751"/>
                  <a:pt x="127293" y="331576"/>
                  <a:pt x="115452" y="337497"/>
                </a:cubicBezTo>
                <a:cubicBezTo>
                  <a:pt x="109531" y="346378"/>
                  <a:pt x="104523" y="355941"/>
                  <a:pt x="97690" y="364141"/>
                </a:cubicBezTo>
                <a:cubicBezTo>
                  <a:pt x="72149" y="394793"/>
                  <a:pt x="50487" y="399185"/>
                  <a:pt x="35524" y="444075"/>
                </a:cubicBezTo>
                <a:cubicBezTo>
                  <a:pt x="32564" y="452956"/>
                  <a:pt x="29930" y="461953"/>
                  <a:pt x="26643" y="470719"/>
                </a:cubicBezTo>
                <a:cubicBezTo>
                  <a:pt x="21045" y="485647"/>
                  <a:pt x="13462" y="499856"/>
                  <a:pt x="8881" y="515127"/>
                </a:cubicBezTo>
                <a:cubicBezTo>
                  <a:pt x="4544" y="529586"/>
                  <a:pt x="2960" y="544732"/>
                  <a:pt x="0" y="559534"/>
                </a:cubicBezTo>
                <a:cubicBezTo>
                  <a:pt x="2960" y="603942"/>
                  <a:pt x="3966" y="648523"/>
                  <a:pt x="8881" y="692757"/>
                </a:cubicBezTo>
                <a:cubicBezTo>
                  <a:pt x="12070" y="721457"/>
                  <a:pt x="22908" y="720813"/>
                  <a:pt x="35524" y="746046"/>
                </a:cubicBezTo>
                <a:cubicBezTo>
                  <a:pt x="52760" y="780520"/>
                  <a:pt x="33535" y="767519"/>
                  <a:pt x="62167" y="799335"/>
                </a:cubicBezTo>
                <a:cubicBezTo>
                  <a:pt x="82690" y="822140"/>
                  <a:pt x="141279" y="884918"/>
                  <a:pt x="177618" y="897032"/>
                </a:cubicBezTo>
                <a:cubicBezTo>
                  <a:pt x="243463" y="918982"/>
                  <a:pt x="214158" y="906421"/>
                  <a:pt x="266427" y="932558"/>
                </a:cubicBezTo>
                <a:cubicBezTo>
                  <a:pt x="310832" y="929597"/>
                  <a:pt x="355743" y="930993"/>
                  <a:pt x="399641" y="923676"/>
                </a:cubicBezTo>
                <a:cubicBezTo>
                  <a:pt x="410170" y="921921"/>
                  <a:pt x="417599" y="912117"/>
                  <a:pt x="426284" y="905913"/>
                </a:cubicBezTo>
                <a:cubicBezTo>
                  <a:pt x="469086" y="875338"/>
                  <a:pt x="458263" y="882812"/>
                  <a:pt x="497331" y="843742"/>
                </a:cubicBezTo>
                <a:cubicBezTo>
                  <a:pt x="512338" y="806223"/>
                  <a:pt x="521454" y="785952"/>
                  <a:pt x="532855" y="746046"/>
                </a:cubicBezTo>
                <a:cubicBezTo>
                  <a:pt x="539561" y="722572"/>
                  <a:pt x="550616" y="674994"/>
                  <a:pt x="550616" y="674994"/>
                </a:cubicBezTo>
                <a:cubicBezTo>
                  <a:pt x="547656" y="621705"/>
                  <a:pt x="547852" y="568146"/>
                  <a:pt x="541735" y="515127"/>
                </a:cubicBezTo>
                <a:cubicBezTo>
                  <a:pt x="538937" y="490875"/>
                  <a:pt x="531693" y="467235"/>
                  <a:pt x="523974" y="444075"/>
                </a:cubicBezTo>
                <a:cubicBezTo>
                  <a:pt x="521014" y="435193"/>
                  <a:pt x="519280" y="425804"/>
                  <a:pt x="515093" y="417430"/>
                </a:cubicBezTo>
                <a:cubicBezTo>
                  <a:pt x="501747" y="390736"/>
                  <a:pt x="461696" y="349264"/>
                  <a:pt x="444046" y="337497"/>
                </a:cubicBezTo>
                <a:cubicBezTo>
                  <a:pt x="426284" y="325655"/>
                  <a:pt x="411012" y="308722"/>
                  <a:pt x="390760" y="301971"/>
                </a:cubicBezTo>
                <a:cubicBezTo>
                  <a:pt x="372998" y="296050"/>
                  <a:pt x="355834" y="287880"/>
                  <a:pt x="337475" y="284208"/>
                </a:cubicBezTo>
                <a:cubicBezTo>
                  <a:pt x="275413" y="271794"/>
                  <a:pt x="307959" y="277808"/>
                  <a:pt x="239785" y="266445"/>
                </a:cubicBezTo>
                <a:cubicBezTo>
                  <a:pt x="222023" y="260524"/>
                  <a:pt x="196884" y="264261"/>
                  <a:pt x="186499" y="248682"/>
                </a:cubicBezTo>
                <a:cubicBezTo>
                  <a:pt x="162818" y="213155"/>
                  <a:pt x="177619" y="227958"/>
                  <a:pt x="142095" y="204274"/>
                </a:cubicBezTo>
                <a:cubicBezTo>
                  <a:pt x="130254" y="186511"/>
                  <a:pt x="113322" y="171238"/>
                  <a:pt x="106571" y="150985"/>
                </a:cubicBezTo>
                <a:lnTo>
                  <a:pt x="88809" y="97696"/>
                </a:lnTo>
                <a:cubicBezTo>
                  <a:pt x="97690" y="94736"/>
                  <a:pt x="106848" y="92503"/>
                  <a:pt x="115452" y="88815"/>
                </a:cubicBezTo>
                <a:cubicBezTo>
                  <a:pt x="127621" y="83600"/>
                  <a:pt x="138416" y="75239"/>
                  <a:pt x="150976" y="71052"/>
                </a:cubicBezTo>
                <a:cubicBezTo>
                  <a:pt x="165296" y="66278"/>
                  <a:pt x="180817" y="66142"/>
                  <a:pt x="195380" y="62170"/>
                </a:cubicBezTo>
                <a:cubicBezTo>
                  <a:pt x="213443" y="57243"/>
                  <a:pt x="230307" y="48079"/>
                  <a:pt x="248666" y="44407"/>
                </a:cubicBezTo>
                <a:cubicBezTo>
                  <a:pt x="316473" y="30845"/>
                  <a:pt x="278092" y="37398"/>
                  <a:pt x="364117" y="26644"/>
                </a:cubicBezTo>
                <a:cubicBezTo>
                  <a:pt x="431723" y="4107"/>
                  <a:pt x="399044" y="12553"/>
                  <a:pt x="461807" y="0"/>
                </a:cubicBezTo>
                <a:cubicBezTo>
                  <a:pt x="444045" y="17763"/>
                  <a:pt x="429423" y="39355"/>
                  <a:pt x="408522" y="53289"/>
                </a:cubicBezTo>
                <a:cubicBezTo>
                  <a:pt x="376487" y="74647"/>
                  <a:pt x="352928" y="87838"/>
                  <a:pt x="328594" y="124341"/>
                </a:cubicBezTo>
                <a:lnTo>
                  <a:pt x="293070" y="177630"/>
                </a:lnTo>
                <a:cubicBezTo>
                  <a:pt x="287149" y="186511"/>
                  <a:pt x="284189" y="198353"/>
                  <a:pt x="275308" y="204274"/>
                </a:cubicBezTo>
                <a:lnTo>
                  <a:pt x="248666" y="222037"/>
                </a:lnTo>
                <a:cubicBezTo>
                  <a:pt x="227232" y="254190"/>
                  <a:pt x="241265" y="263484"/>
                  <a:pt x="230904" y="275326"/>
                </a:cubicBezTo>
                <a:close/>
              </a:path>
            </a:pathLst>
          </a:custGeom>
          <a:noFill/>
          <a:ln w="38100" cmpd="sng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3" name="Text Placeholder 2"/>
          <p:cNvSpPr txBox="1">
            <a:spLocks/>
          </p:cNvSpPr>
          <p:nvPr/>
        </p:nvSpPr>
        <p:spPr bwMode="auto">
          <a:xfrm>
            <a:off x="2623142" y="2335435"/>
            <a:ext cx="3429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Orly's Font 2" pitchFamily="66" charset="0"/>
              </a:rPr>
              <a:t>5</a:t>
            </a:r>
            <a:endParaRPr lang="en-US" dirty="0">
              <a:solidFill>
                <a:schemeClr val="tx2">
                  <a:lumMod val="75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4" name="Freeform 13"/>
          <p:cNvSpPr/>
          <p:nvPr/>
        </p:nvSpPr>
        <p:spPr>
          <a:xfrm>
            <a:off x="3221285" y="1965889"/>
            <a:ext cx="550616" cy="932558"/>
          </a:xfrm>
          <a:custGeom>
            <a:avLst/>
            <a:gdLst>
              <a:gd name="connsiteX0" fmla="*/ 230904 w 550616"/>
              <a:gd name="connsiteY0" fmla="*/ 275326 h 932558"/>
              <a:gd name="connsiteX1" fmla="*/ 186499 w 550616"/>
              <a:gd name="connsiteY1" fmla="*/ 293089 h 932558"/>
              <a:gd name="connsiteX2" fmla="*/ 150976 w 550616"/>
              <a:gd name="connsiteY2" fmla="*/ 319734 h 932558"/>
              <a:gd name="connsiteX3" fmla="*/ 115452 w 550616"/>
              <a:gd name="connsiteY3" fmla="*/ 337497 h 932558"/>
              <a:gd name="connsiteX4" fmla="*/ 97690 w 550616"/>
              <a:gd name="connsiteY4" fmla="*/ 364141 h 932558"/>
              <a:gd name="connsiteX5" fmla="*/ 35524 w 550616"/>
              <a:gd name="connsiteY5" fmla="*/ 444075 h 932558"/>
              <a:gd name="connsiteX6" fmla="*/ 26643 w 550616"/>
              <a:gd name="connsiteY6" fmla="*/ 470719 h 932558"/>
              <a:gd name="connsiteX7" fmla="*/ 8881 w 550616"/>
              <a:gd name="connsiteY7" fmla="*/ 515127 h 932558"/>
              <a:gd name="connsiteX8" fmla="*/ 0 w 550616"/>
              <a:gd name="connsiteY8" fmla="*/ 559534 h 932558"/>
              <a:gd name="connsiteX9" fmla="*/ 8881 w 550616"/>
              <a:gd name="connsiteY9" fmla="*/ 692757 h 932558"/>
              <a:gd name="connsiteX10" fmla="*/ 35524 w 550616"/>
              <a:gd name="connsiteY10" fmla="*/ 746046 h 932558"/>
              <a:gd name="connsiteX11" fmla="*/ 62167 w 550616"/>
              <a:gd name="connsiteY11" fmla="*/ 799335 h 932558"/>
              <a:gd name="connsiteX12" fmla="*/ 177618 w 550616"/>
              <a:gd name="connsiteY12" fmla="*/ 897032 h 932558"/>
              <a:gd name="connsiteX13" fmla="*/ 266427 w 550616"/>
              <a:gd name="connsiteY13" fmla="*/ 932558 h 932558"/>
              <a:gd name="connsiteX14" fmla="*/ 399641 w 550616"/>
              <a:gd name="connsiteY14" fmla="*/ 923676 h 932558"/>
              <a:gd name="connsiteX15" fmla="*/ 426284 w 550616"/>
              <a:gd name="connsiteY15" fmla="*/ 905913 h 932558"/>
              <a:gd name="connsiteX16" fmla="*/ 497331 w 550616"/>
              <a:gd name="connsiteY16" fmla="*/ 843742 h 932558"/>
              <a:gd name="connsiteX17" fmla="*/ 532855 w 550616"/>
              <a:gd name="connsiteY17" fmla="*/ 746046 h 932558"/>
              <a:gd name="connsiteX18" fmla="*/ 550616 w 550616"/>
              <a:gd name="connsiteY18" fmla="*/ 674994 h 932558"/>
              <a:gd name="connsiteX19" fmla="*/ 541735 w 550616"/>
              <a:gd name="connsiteY19" fmla="*/ 515127 h 932558"/>
              <a:gd name="connsiteX20" fmla="*/ 523974 w 550616"/>
              <a:gd name="connsiteY20" fmla="*/ 444075 h 932558"/>
              <a:gd name="connsiteX21" fmla="*/ 515093 w 550616"/>
              <a:gd name="connsiteY21" fmla="*/ 417430 h 932558"/>
              <a:gd name="connsiteX22" fmla="*/ 444046 w 550616"/>
              <a:gd name="connsiteY22" fmla="*/ 337497 h 932558"/>
              <a:gd name="connsiteX23" fmla="*/ 390760 w 550616"/>
              <a:gd name="connsiteY23" fmla="*/ 301971 h 932558"/>
              <a:gd name="connsiteX24" fmla="*/ 337475 w 550616"/>
              <a:gd name="connsiteY24" fmla="*/ 284208 h 932558"/>
              <a:gd name="connsiteX25" fmla="*/ 239785 w 550616"/>
              <a:gd name="connsiteY25" fmla="*/ 266445 h 932558"/>
              <a:gd name="connsiteX26" fmla="*/ 186499 w 550616"/>
              <a:gd name="connsiteY26" fmla="*/ 248682 h 932558"/>
              <a:gd name="connsiteX27" fmla="*/ 142095 w 550616"/>
              <a:gd name="connsiteY27" fmla="*/ 204274 h 932558"/>
              <a:gd name="connsiteX28" fmla="*/ 106571 w 550616"/>
              <a:gd name="connsiteY28" fmla="*/ 150985 h 932558"/>
              <a:gd name="connsiteX29" fmla="*/ 88809 w 550616"/>
              <a:gd name="connsiteY29" fmla="*/ 97696 h 932558"/>
              <a:gd name="connsiteX30" fmla="*/ 115452 w 550616"/>
              <a:gd name="connsiteY30" fmla="*/ 88815 h 932558"/>
              <a:gd name="connsiteX31" fmla="*/ 150976 w 550616"/>
              <a:gd name="connsiteY31" fmla="*/ 71052 h 932558"/>
              <a:gd name="connsiteX32" fmla="*/ 195380 w 550616"/>
              <a:gd name="connsiteY32" fmla="*/ 62170 h 932558"/>
              <a:gd name="connsiteX33" fmla="*/ 248666 w 550616"/>
              <a:gd name="connsiteY33" fmla="*/ 44407 h 932558"/>
              <a:gd name="connsiteX34" fmla="*/ 364117 w 550616"/>
              <a:gd name="connsiteY34" fmla="*/ 26644 h 932558"/>
              <a:gd name="connsiteX35" fmla="*/ 461807 w 550616"/>
              <a:gd name="connsiteY35" fmla="*/ 0 h 932558"/>
              <a:gd name="connsiteX36" fmla="*/ 408522 w 550616"/>
              <a:gd name="connsiteY36" fmla="*/ 53289 h 932558"/>
              <a:gd name="connsiteX37" fmla="*/ 328594 w 550616"/>
              <a:gd name="connsiteY37" fmla="*/ 124341 h 932558"/>
              <a:gd name="connsiteX38" fmla="*/ 293070 w 550616"/>
              <a:gd name="connsiteY38" fmla="*/ 177630 h 932558"/>
              <a:gd name="connsiteX39" fmla="*/ 275308 w 550616"/>
              <a:gd name="connsiteY39" fmla="*/ 204274 h 932558"/>
              <a:gd name="connsiteX40" fmla="*/ 248666 w 550616"/>
              <a:gd name="connsiteY40" fmla="*/ 222037 h 932558"/>
              <a:gd name="connsiteX41" fmla="*/ 230904 w 550616"/>
              <a:gd name="connsiteY41" fmla="*/ 275326 h 932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550616" h="932558">
                <a:moveTo>
                  <a:pt x="230904" y="275326"/>
                </a:moveTo>
                <a:cubicBezTo>
                  <a:pt x="220543" y="287168"/>
                  <a:pt x="200435" y="285346"/>
                  <a:pt x="186499" y="293089"/>
                </a:cubicBezTo>
                <a:cubicBezTo>
                  <a:pt x="173560" y="300278"/>
                  <a:pt x="163528" y="311889"/>
                  <a:pt x="150976" y="319734"/>
                </a:cubicBezTo>
                <a:cubicBezTo>
                  <a:pt x="139749" y="326751"/>
                  <a:pt x="127293" y="331576"/>
                  <a:pt x="115452" y="337497"/>
                </a:cubicBezTo>
                <a:cubicBezTo>
                  <a:pt x="109531" y="346378"/>
                  <a:pt x="104523" y="355941"/>
                  <a:pt x="97690" y="364141"/>
                </a:cubicBezTo>
                <a:cubicBezTo>
                  <a:pt x="72149" y="394793"/>
                  <a:pt x="50487" y="399185"/>
                  <a:pt x="35524" y="444075"/>
                </a:cubicBezTo>
                <a:cubicBezTo>
                  <a:pt x="32564" y="452956"/>
                  <a:pt x="29930" y="461953"/>
                  <a:pt x="26643" y="470719"/>
                </a:cubicBezTo>
                <a:cubicBezTo>
                  <a:pt x="21045" y="485647"/>
                  <a:pt x="13462" y="499856"/>
                  <a:pt x="8881" y="515127"/>
                </a:cubicBezTo>
                <a:cubicBezTo>
                  <a:pt x="4544" y="529586"/>
                  <a:pt x="2960" y="544732"/>
                  <a:pt x="0" y="559534"/>
                </a:cubicBezTo>
                <a:cubicBezTo>
                  <a:pt x="2960" y="603942"/>
                  <a:pt x="3966" y="648523"/>
                  <a:pt x="8881" y="692757"/>
                </a:cubicBezTo>
                <a:cubicBezTo>
                  <a:pt x="12070" y="721457"/>
                  <a:pt x="22908" y="720813"/>
                  <a:pt x="35524" y="746046"/>
                </a:cubicBezTo>
                <a:cubicBezTo>
                  <a:pt x="52760" y="780520"/>
                  <a:pt x="33535" y="767519"/>
                  <a:pt x="62167" y="799335"/>
                </a:cubicBezTo>
                <a:cubicBezTo>
                  <a:pt x="82690" y="822140"/>
                  <a:pt x="141279" y="884918"/>
                  <a:pt x="177618" y="897032"/>
                </a:cubicBezTo>
                <a:cubicBezTo>
                  <a:pt x="243463" y="918982"/>
                  <a:pt x="214158" y="906421"/>
                  <a:pt x="266427" y="932558"/>
                </a:cubicBezTo>
                <a:cubicBezTo>
                  <a:pt x="310832" y="929597"/>
                  <a:pt x="355743" y="930993"/>
                  <a:pt x="399641" y="923676"/>
                </a:cubicBezTo>
                <a:cubicBezTo>
                  <a:pt x="410170" y="921921"/>
                  <a:pt x="417599" y="912117"/>
                  <a:pt x="426284" y="905913"/>
                </a:cubicBezTo>
                <a:cubicBezTo>
                  <a:pt x="469086" y="875338"/>
                  <a:pt x="458263" y="882812"/>
                  <a:pt x="497331" y="843742"/>
                </a:cubicBezTo>
                <a:cubicBezTo>
                  <a:pt x="512338" y="806223"/>
                  <a:pt x="521454" y="785952"/>
                  <a:pt x="532855" y="746046"/>
                </a:cubicBezTo>
                <a:cubicBezTo>
                  <a:pt x="539561" y="722572"/>
                  <a:pt x="550616" y="674994"/>
                  <a:pt x="550616" y="674994"/>
                </a:cubicBezTo>
                <a:cubicBezTo>
                  <a:pt x="547656" y="621705"/>
                  <a:pt x="547852" y="568146"/>
                  <a:pt x="541735" y="515127"/>
                </a:cubicBezTo>
                <a:cubicBezTo>
                  <a:pt x="538937" y="490875"/>
                  <a:pt x="531693" y="467235"/>
                  <a:pt x="523974" y="444075"/>
                </a:cubicBezTo>
                <a:cubicBezTo>
                  <a:pt x="521014" y="435193"/>
                  <a:pt x="519280" y="425804"/>
                  <a:pt x="515093" y="417430"/>
                </a:cubicBezTo>
                <a:cubicBezTo>
                  <a:pt x="501747" y="390736"/>
                  <a:pt x="461696" y="349264"/>
                  <a:pt x="444046" y="337497"/>
                </a:cubicBezTo>
                <a:cubicBezTo>
                  <a:pt x="426284" y="325655"/>
                  <a:pt x="411012" y="308722"/>
                  <a:pt x="390760" y="301971"/>
                </a:cubicBezTo>
                <a:cubicBezTo>
                  <a:pt x="372998" y="296050"/>
                  <a:pt x="355834" y="287880"/>
                  <a:pt x="337475" y="284208"/>
                </a:cubicBezTo>
                <a:cubicBezTo>
                  <a:pt x="275413" y="271794"/>
                  <a:pt x="307959" y="277808"/>
                  <a:pt x="239785" y="266445"/>
                </a:cubicBezTo>
                <a:cubicBezTo>
                  <a:pt x="222023" y="260524"/>
                  <a:pt x="196884" y="264261"/>
                  <a:pt x="186499" y="248682"/>
                </a:cubicBezTo>
                <a:cubicBezTo>
                  <a:pt x="162818" y="213155"/>
                  <a:pt x="177619" y="227958"/>
                  <a:pt x="142095" y="204274"/>
                </a:cubicBezTo>
                <a:cubicBezTo>
                  <a:pt x="130254" y="186511"/>
                  <a:pt x="113322" y="171238"/>
                  <a:pt x="106571" y="150985"/>
                </a:cubicBezTo>
                <a:lnTo>
                  <a:pt x="88809" y="97696"/>
                </a:lnTo>
                <a:cubicBezTo>
                  <a:pt x="97690" y="94736"/>
                  <a:pt x="106848" y="92503"/>
                  <a:pt x="115452" y="88815"/>
                </a:cubicBezTo>
                <a:cubicBezTo>
                  <a:pt x="127621" y="83600"/>
                  <a:pt x="138416" y="75239"/>
                  <a:pt x="150976" y="71052"/>
                </a:cubicBezTo>
                <a:cubicBezTo>
                  <a:pt x="165296" y="66278"/>
                  <a:pt x="180817" y="66142"/>
                  <a:pt x="195380" y="62170"/>
                </a:cubicBezTo>
                <a:cubicBezTo>
                  <a:pt x="213443" y="57243"/>
                  <a:pt x="230307" y="48079"/>
                  <a:pt x="248666" y="44407"/>
                </a:cubicBezTo>
                <a:cubicBezTo>
                  <a:pt x="316473" y="30845"/>
                  <a:pt x="278092" y="37398"/>
                  <a:pt x="364117" y="26644"/>
                </a:cubicBezTo>
                <a:cubicBezTo>
                  <a:pt x="431723" y="4107"/>
                  <a:pt x="399044" y="12553"/>
                  <a:pt x="461807" y="0"/>
                </a:cubicBezTo>
                <a:cubicBezTo>
                  <a:pt x="444045" y="17763"/>
                  <a:pt x="429423" y="39355"/>
                  <a:pt x="408522" y="53289"/>
                </a:cubicBezTo>
                <a:cubicBezTo>
                  <a:pt x="376487" y="74647"/>
                  <a:pt x="352928" y="87838"/>
                  <a:pt x="328594" y="124341"/>
                </a:cubicBezTo>
                <a:lnTo>
                  <a:pt x="293070" y="177630"/>
                </a:lnTo>
                <a:cubicBezTo>
                  <a:pt x="287149" y="186511"/>
                  <a:pt x="284189" y="198353"/>
                  <a:pt x="275308" y="204274"/>
                </a:cubicBezTo>
                <a:lnTo>
                  <a:pt x="248666" y="222037"/>
                </a:lnTo>
                <a:cubicBezTo>
                  <a:pt x="227232" y="254190"/>
                  <a:pt x="241265" y="263484"/>
                  <a:pt x="230904" y="275326"/>
                </a:cubicBezTo>
                <a:close/>
              </a:path>
            </a:pathLst>
          </a:custGeom>
          <a:noFill/>
          <a:ln w="38100" cmpd="sng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5" name="Text Placeholder 2"/>
          <p:cNvSpPr txBox="1">
            <a:spLocks/>
          </p:cNvSpPr>
          <p:nvPr/>
        </p:nvSpPr>
        <p:spPr bwMode="auto">
          <a:xfrm>
            <a:off x="3308942" y="2335435"/>
            <a:ext cx="3429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Orly's Font 2" pitchFamily="66" charset="0"/>
              </a:rPr>
              <a:t>5</a:t>
            </a:r>
            <a:endParaRPr lang="en-US" dirty="0">
              <a:solidFill>
                <a:schemeClr val="tx2">
                  <a:lumMod val="75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6" name="Freeform 15"/>
          <p:cNvSpPr/>
          <p:nvPr/>
        </p:nvSpPr>
        <p:spPr>
          <a:xfrm>
            <a:off x="3907085" y="1965889"/>
            <a:ext cx="550616" cy="932558"/>
          </a:xfrm>
          <a:custGeom>
            <a:avLst/>
            <a:gdLst>
              <a:gd name="connsiteX0" fmla="*/ 230904 w 550616"/>
              <a:gd name="connsiteY0" fmla="*/ 275326 h 932558"/>
              <a:gd name="connsiteX1" fmla="*/ 186499 w 550616"/>
              <a:gd name="connsiteY1" fmla="*/ 293089 h 932558"/>
              <a:gd name="connsiteX2" fmla="*/ 150976 w 550616"/>
              <a:gd name="connsiteY2" fmla="*/ 319734 h 932558"/>
              <a:gd name="connsiteX3" fmla="*/ 115452 w 550616"/>
              <a:gd name="connsiteY3" fmla="*/ 337497 h 932558"/>
              <a:gd name="connsiteX4" fmla="*/ 97690 w 550616"/>
              <a:gd name="connsiteY4" fmla="*/ 364141 h 932558"/>
              <a:gd name="connsiteX5" fmla="*/ 35524 w 550616"/>
              <a:gd name="connsiteY5" fmla="*/ 444075 h 932558"/>
              <a:gd name="connsiteX6" fmla="*/ 26643 w 550616"/>
              <a:gd name="connsiteY6" fmla="*/ 470719 h 932558"/>
              <a:gd name="connsiteX7" fmla="*/ 8881 w 550616"/>
              <a:gd name="connsiteY7" fmla="*/ 515127 h 932558"/>
              <a:gd name="connsiteX8" fmla="*/ 0 w 550616"/>
              <a:gd name="connsiteY8" fmla="*/ 559534 h 932558"/>
              <a:gd name="connsiteX9" fmla="*/ 8881 w 550616"/>
              <a:gd name="connsiteY9" fmla="*/ 692757 h 932558"/>
              <a:gd name="connsiteX10" fmla="*/ 35524 w 550616"/>
              <a:gd name="connsiteY10" fmla="*/ 746046 h 932558"/>
              <a:gd name="connsiteX11" fmla="*/ 62167 w 550616"/>
              <a:gd name="connsiteY11" fmla="*/ 799335 h 932558"/>
              <a:gd name="connsiteX12" fmla="*/ 177618 w 550616"/>
              <a:gd name="connsiteY12" fmla="*/ 897032 h 932558"/>
              <a:gd name="connsiteX13" fmla="*/ 266427 w 550616"/>
              <a:gd name="connsiteY13" fmla="*/ 932558 h 932558"/>
              <a:gd name="connsiteX14" fmla="*/ 399641 w 550616"/>
              <a:gd name="connsiteY14" fmla="*/ 923676 h 932558"/>
              <a:gd name="connsiteX15" fmla="*/ 426284 w 550616"/>
              <a:gd name="connsiteY15" fmla="*/ 905913 h 932558"/>
              <a:gd name="connsiteX16" fmla="*/ 497331 w 550616"/>
              <a:gd name="connsiteY16" fmla="*/ 843742 h 932558"/>
              <a:gd name="connsiteX17" fmla="*/ 532855 w 550616"/>
              <a:gd name="connsiteY17" fmla="*/ 746046 h 932558"/>
              <a:gd name="connsiteX18" fmla="*/ 550616 w 550616"/>
              <a:gd name="connsiteY18" fmla="*/ 674994 h 932558"/>
              <a:gd name="connsiteX19" fmla="*/ 541735 w 550616"/>
              <a:gd name="connsiteY19" fmla="*/ 515127 h 932558"/>
              <a:gd name="connsiteX20" fmla="*/ 523974 w 550616"/>
              <a:gd name="connsiteY20" fmla="*/ 444075 h 932558"/>
              <a:gd name="connsiteX21" fmla="*/ 515093 w 550616"/>
              <a:gd name="connsiteY21" fmla="*/ 417430 h 932558"/>
              <a:gd name="connsiteX22" fmla="*/ 444046 w 550616"/>
              <a:gd name="connsiteY22" fmla="*/ 337497 h 932558"/>
              <a:gd name="connsiteX23" fmla="*/ 390760 w 550616"/>
              <a:gd name="connsiteY23" fmla="*/ 301971 h 932558"/>
              <a:gd name="connsiteX24" fmla="*/ 337475 w 550616"/>
              <a:gd name="connsiteY24" fmla="*/ 284208 h 932558"/>
              <a:gd name="connsiteX25" fmla="*/ 239785 w 550616"/>
              <a:gd name="connsiteY25" fmla="*/ 266445 h 932558"/>
              <a:gd name="connsiteX26" fmla="*/ 186499 w 550616"/>
              <a:gd name="connsiteY26" fmla="*/ 248682 h 932558"/>
              <a:gd name="connsiteX27" fmla="*/ 142095 w 550616"/>
              <a:gd name="connsiteY27" fmla="*/ 204274 h 932558"/>
              <a:gd name="connsiteX28" fmla="*/ 106571 w 550616"/>
              <a:gd name="connsiteY28" fmla="*/ 150985 h 932558"/>
              <a:gd name="connsiteX29" fmla="*/ 88809 w 550616"/>
              <a:gd name="connsiteY29" fmla="*/ 97696 h 932558"/>
              <a:gd name="connsiteX30" fmla="*/ 115452 w 550616"/>
              <a:gd name="connsiteY30" fmla="*/ 88815 h 932558"/>
              <a:gd name="connsiteX31" fmla="*/ 150976 w 550616"/>
              <a:gd name="connsiteY31" fmla="*/ 71052 h 932558"/>
              <a:gd name="connsiteX32" fmla="*/ 195380 w 550616"/>
              <a:gd name="connsiteY32" fmla="*/ 62170 h 932558"/>
              <a:gd name="connsiteX33" fmla="*/ 248666 w 550616"/>
              <a:gd name="connsiteY33" fmla="*/ 44407 h 932558"/>
              <a:gd name="connsiteX34" fmla="*/ 364117 w 550616"/>
              <a:gd name="connsiteY34" fmla="*/ 26644 h 932558"/>
              <a:gd name="connsiteX35" fmla="*/ 461807 w 550616"/>
              <a:gd name="connsiteY35" fmla="*/ 0 h 932558"/>
              <a:gd name="connsiteX36" fmla="*/ 408522 w 550616"/>
              <a:gd name="connsiteY36" fmla="*/ 53289 h 932558"/>
              <a:gd name="connsiteX37" fmla="*/ 328594 w 550616"/>
              <a:gd name="connsiteY37" fmla="*/ 124341 h 932558"/>
              <a:gd name="connsiteX38" fmla="*/ 293070 w 550616"/>
              <a:gd name="connsiteY38" fmla="*/ 177630 h 932558"/>
              <a:gd name="connsiteX39" fmla="*/ 275308 w 550616"/>
              <a:gd name="connsiteY39" fmla="*/ 204274 h 932558"/>
              <a:gd name="connsiteX40" fmla="*/ 248666 w 550616"/>
              <a:gd name="connsiteY40" fmla="*/ 222037 h 932558"/>
              <a:gd name="connsiteX41" fmla="*/ 230904 w 550616"/>
              <a:gd name="connsiteY41" fmla="*/ 275326 h 932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550616" h="932558">
                <a:moveTo>
                  <a:pt x="230904" y="275326"/>
                </a:moveTo>
                <a:cubicBezTo>
                  <a:pt x="220543" y="287168"/>
                  <a:pt x="200435" y="285346"/>
                  <a:pt x="186499" y="293089"/>
                </a:cubicBezTo>
                <a:cubicBezTo>
                  <a:pt x="173560" y="300278"/>
                  <a:pt x="163528" y="311889"/>
                  <a:pt x="150976" y="319734"/>
                </a:cubicBezTo>
                <a:cubicBezTo>
                  <a:pt x="139749" y="326751"/>
                  <a:pt x="127293" y="331576"/>
                  <a:pt x="115452" y="337497"/>
                </a:cubicBezTo>
                <a:cubicBezTo>
                  <a:pt x="109531" y="346378"/>
                  <a:pt x="104523" y="355941"/>
                  <a:pt x="97690" y="364141"/>
                </a:cubicBezTo>
                <a:cubicBezTo>
                  <a:pt x="72149" y="394793"/>
                  <a:pt x="50487" y="399185"/>
                  <a:pt x="35524" y="444075"/>
                </a:cubicBezTo>
                <a:cubicBezTo>
                  <a:pt x="32564" y="452956"/>
                  <a:pt x="29930" y="461953"/>
                  <a:pt x="26643" y="470719"/>
                </a:cubicBezTo>
                <a:cubicBezTo>
                  <a:pt x="21045" y="485647"/>
                  <a:pt x="13462" y="499856"/>
                  <a:pt x="8881" y="515127"/>
                </a:cubicBezTo>
                <a:cubicBezTo>
                  <a:pt x="4544" y="529586"/>
                  <a:pt x="2960" y="544732"/>
                  <a:pt x="0" y="559534"/>
                </a:cubicBezTo>
                <a:cubicBezTo>
                  <a:pt x="2960" y="603942"/>
                  <a:pt x="3966" y="648523"/>
                  <a:pt x="8881" y="692757"/>
                </a:cubicBezTo>
                <a:cubicBezTo>
                  <a:pt x="12070" y="721457"/>
                  <a:pt x="22908" y="720813"/>
                  <a:pt x="35524" y="746046"/>
                </a:cubicBezTo>
                <a:cubicBezTo>
                  <a:pt x="52760" y="780520"/>
                  <a:pt x="33535" y="767519"/>
                  <a:pt x="62167" y="799335"/>
                </a:cubicBezTo>
                <a:cubicBezTo>
                  <a:pt x="82690" y="822140"/>
                  <a:pt x="141279" y="884918"/>
                  <a:pt x="177618" y="897032"/>
                </a:cubicBezTo>
                <a:cubicBezTo>
                  <a:pt x="243463" y="918982"/>
                  <a:pt x="214158" y="906421"/>
                  <a:pt x="266427" y="932558"/>
                </a:cubicBezTo>
                <a:cubicBezTo>
                  <a:pt x="310832" y="929597"/>
                  <a:pt x="355743" y="930993"/>
                  <a:pt x="399641" y="923676"/>
                </a:cubicBezTo>
                <a:cubicBezTo>
                  <a:pt x="410170" y="921921"/>
                  <a:pt x="417599" y="912117"/>
                  <a:pt x="426284" y="905913"/>
                </a:cubicBezTo>
                <a:cubicBezTo>
                  <a:pt x="469086" y="875338"/>
                  <a:pt x="458263" y="882812"/>
                  <a:pt x="497331" y="843742"/>
                </a:cubicBezTo>
                <a:cubicBezTo>
                  <a:pt x="512338" y="806223"/>
                  <a:pt x="521454" y="785952"/>
                  <a:pt x="532855" y="746046"/>
                </a:cubicBezTo>
                <a:cubicBezTo>
                  <a:pt x="539561" y="722572"/>
                  <a:pt x="550616" y="674994"/>
                  <a:pt x="550616" y="674994"/>
                </a:cubicBezTo>
                <a:cubicBezTo>
                  <a:pt x="547656" y="621705"/>
                  <a:pt x="547852" y="568146"/>
                  <a:pt x="541735" y="515127"/>
                </a:cubicBezTo>
                <a:cubicBezTo>
                  <a:pt x="538937" y="490875"/>
                  <a:pt x="531693" y="467235"/>
                  <a:pt x="523974" y="444075"/>
                </a:cubicBezTo>
                <a:cubicBezTo>
                  <a:pt x="521014" y="435193"/>
                  <a:pt x="519280" y="425804"/>
                  <a:pt x="515093" y="417430"/>
                </a:cubicBezTo>
                <a:cubicBezTo>
                  <a:pt x="501747" y="390736"/>
                  <a:pt x="461696" y="349264"/>
                  <a:pt x="444046" y="337497"/>
                </a:cubicBezTo>
                <a:cubicBezTo>
                  <a:pt x="426284" y="325655"/>
                  <a:pt x="411012" y="308722"/>
                  <a:pt x="390760" y="301971"/>
                </a:cubicBezTo>
                <a:cubicBezTo>
                  <a:pt x="372998" y="296050"/>
                  <a:pt x="355834" y="287880"/>
                  <a:pt x="337475" y="284208"/>
                </a:cubicBezTo>
                <a:cubicBezTo>
                  <a:pt x="275413" y="271794"/>
                  <a:pt x="307959" y="277808"/>
                  <a:pt x="239785" y="266445"/>
                </a:cubicBezTo>
                <a:cubicBezTo>
                  <a:pt x="222023" y="260524"/>
                  <a:pt x="196884" y="264261"/>
                  <a:pt x="186499" y="248682"/>
                </a:cubicBezTo>
                <a:cubicBezTo>
                  <a:pt x="162818" y="213155"/>
                  <a:pt x="177619" y="227958"/>
                  <a:pt x="142095" y="204274"/>
                </a:cubicBezTo>
                <a:cubicBezTo>
                  <a:pt x="130254" y="186511"/>
                  <a:pt x="113322" y="171238"/>
                  <a:pt x="106571" y="150985"/>
                </a:cubicBezTo>
                <a:lnTo>
                  <a:pt x="88809" y="97696"/>
                </a:lnTo>
                <a:cubicBezTo>
                  <a:pt x="97690" y="94736"/>
                  <a:pt x="106848" y="92503"/>
                  <a:pt x="115452" y="88815"/>
                </a:cubicBezTo>
                <a:cubicBezTo>
                  <a:pt x="127621" y="83600"/>
                  <a:pt x="138416" y="75239"/>
                  <a:pt x="150976" y="71052"/>
                </a:cubicBezTo>
                <a:cubicBezTo>
                  <a:pt x="165296" y="66278"/>
                  <a:pt x="180817" y="66142"/>
                  <a:pt x="195380" y="62170"/>
                </a:cubicBezTo>
                <a:cubicBezTo>
                  <a:pt x="213443" y="57243"/>
                  <a:pt x="230307" y="48079"/>
                  <a:pt x="248666" y="44407"/>
                </a:cubicBezTo>
                <a:cubicBezTo>
                  <a:pt x="316473" y="30845"/>
                  <a:pt x="278092" y="37398"/>
                  <a:pt x="364117" y="26644"/>
                </a:cubicBezTo>
                <a:cubicBezTo>
                  <a:pt x="431723" y="4107"/>
                  <a:pt x="399044" y="12553"/>
                  <a:pt x="461807" y="0"/>
                </a:cubicBezTo>
                <a:cubicBezTo>
                  <a:pt x="444045" y="17763"/>
                  <a:pt x="429423" y="39355"/>
                  <a:pt x="408522" y="53289"/>
                </a:cubicBezTo>
                <a:cubicBezTo>
                  <a:pt x="376487" y="74647"/>
                  <a:pt x="352928" y="87838"/>
                  <a:pt x="328594" y="124341"/>
                </a:cubicBezTo>
                <a:lnTo>
                  <a:pt x="293070" y="177630"/>
                </a:lnTo>
                <a:cubicBezTo>
                  <a:pt x="287149" y="186511"/>
                  <a:pt x="284189" y="198353"/>
                  <a:pt x="275308" y="204274"/>
                </a:cubicBezTo>
                <a:lnTo>
                  <a:pt x="248666" y="222037"/>
                </a:lnTo>
                <a:cubicBezTo>
                  <a:pt x="227232" y="254190"/>
                  <a:pt x="241265" y="263484"/>
                  <a:pt x="230904" y="275326"/>
                </a:cubicBezTo>
                <a:close/>
              </a:path>
            </a:pathLst>
          </a:custGeom>
          <a:noFill/>
          <a:ln w="38100" cmpd="sng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7" name="Text Placeholder 2"/>
          <p:cNvSpPr txBox="1">
            <a:spLocks/>
          </p:cNvSpPr>
          <p:nvPr/>
        </p:nvSpPr>
        <p:spPr bwMode="auto">
          <a:xfrm>
            <a:off x="3994742" y="2335435"/>
            <a:ext cx="3429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Orly's Font 2" pitchFamily="66" charset="0"/>
              </a:rPr>
              <a:t>5</a:t>
            </a:r>
            <a:endParaRPr lang="en-US" dirty="0">
              <a:solidFill>
                <a:schemeClr val="tx2">
                  <a:lumMod val="75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8" name="Freeform 17"/>
          <p:cNvSpPr/>
          <p:nvPr/>
        </p:nvSpPr>
        <p:spPr>
          <a:xfrm>
            <a:off x="1196287" y="2976431"/>
            <a:ext cx="550616" cy="932558"/>
          </a:xfrm>
          <a:custGeom>
            <a:avLst/>
            <a:gdLst>
              <a:gd name="connsiteX0" fmla="*/ 230904 w 550616"/>
              <a:gd name="connsiteY0" fmla="*/ 275326 h 932558"/>
              <a:gd name="connsiteX1" fmla="*/ 186499 w 550616"/>
              <a:gd name="connsiteY1" fmla="*/ 293089 h 932558"/>
              <a:gd name="connsiteX2" fmla="*/ 150976 w 550616"/>
              <a:gd name="connsiteY2" fmla="*/ 319734 h 932558"/>
              <a:gd name="connsiteX3" fmla="*/ 115452 w 550616"/>
              <a:gd name="connsiteY3" fmla="*/ 337497 h 932558"/>
              <a:gd name="connsiteX4" fmla="*/ 97690 w 550616"/>
              <a:gd name="connsiteY4" fmla="*/ 364141 h 932558"/>
              <a:gd name="connsiteX5" fmla="*/ 35524 w 550616"/>
              <a:gd name="connsiteY5" fmla="*/ 444075 h 932558"/>
              <a:gd name="connsiteX6" fmla="*/ 26643 w 550616"/>
              <a:gd name="connsiteY6" fmla="*/ 470719 h 932558"/>
              <a:gd name="connsiteX7" fmla="*/ 8881 w 550616"/>
              <a:gd name="connsiteY7" fmla="*/ 515127 h 932558"/>
              <a:gd name="connsiteX8" fmla="*/ 0 w 550616"/>
              <a:gd name="connsiteY8" fmla="*/ 559534 h 932558"/>
              <a:gd name="connsiteX9" fmla="*/ 8881 w 550616"/>
              <a:gd name="connsiteY9" fmla="*/ 692757 h 932558"/>
              <a:gd name="connsiteX10" fmla="*/ 35524 w 550616"/>
              <a:gd name="connsiteY10" fmla="*/ 746046 h 932558"/>
              <a:gd name="connsiteX11" fmla="*/ 62167 w 550616"/>
              <a:gd name="connsiteY11" fmla="*/ 799335 h 932558"/>
              <a:gd name="connsiteX12" fmla="*/ 177618 w 550616"/>
              <a:gd name="connsiteY12" fmla="*/ 897032 h 932558"/>
              <a:gd name="connsiteX13" fmla="*/ 266427 w 550616"/>
              <a:gd name="connsiteY13" fmla="*/ 932558 h 932558"/>
              <a:gd name="connsiteX14" fmla="*/ 399641 w 550616"/>
              <a:gd name="connsiteY14" fmla="*/ 923676 h 932558"/>
              <a:gd name="connsiteX15" fmla="*/ 426284 w 550616"/>
              <a:gd name="connsiteY15" fmla="*/ 905913 h 932558"/>
              <a:gd name="connsiteX16" fmla="*/ 497331 w 550616"/>
              <a:gd name="connsiteY16" fmla="*/ 843742 h 932558"/>
              <a:gd name="connsiteX17" fmla="*/ 532855 w 550616"/>
              <a:gd name="connsiteY17" fmla="*/ 746046 h 932558"/>
              <a:gd name="connsiteX18" fmla="*/ 550616 w 550616"/>
              <a:gd name="connsiteY18" fmla="*/ 674994 h 932558"/>
              <a:gd name="connsiteX19" fmla="*/ 541735 w 550616"/>
              <a:gd name="connsiteY19" fmla="*/ 515127 h 932558"/>
              <a:gd name="connsiteX20" fmla="*/ 523974 w 550616"/>
              <a:gd name="connsiteY20" fmla="*/ 444075 h 932558"/>
              <a:gd name="connsiteX21" fmla="*/ 515093 w 550616"/>
              <a:gd name="connsiteY21" fmla="*/ 417430 h 932558"/>
              <a:gd name="connsiteX22" fmla="*/ 444046 w 550616"/>
              <a:gd name="connsiteY22" fmla="*/ 337497 h 932558"/>
              <a:gd name="connsiteX23" fmla="*/ 390760 w 550616"/>
              <a:gd name="connsiteY23" fmla="*/ 301971 h 932558"/>
              <a:gd name="connsiteX24" fmla="*/ 337475 w 550616"/>
              <a:gd name="connsiteY24" fmla="*/ 284208 h 932558"/>
              <a:gd name="connsiteX25" fmla="*/ 239785 w 550616"/>
              <a:gd name="connsiteY25" fmla="*/ 266445 h 932558"/>
              <a:gd name="connsiteX26" fmla="*/ 186499 w 550616"/>
              <a:gd name="connsiteY26" fmla="*/ 248682 h 932558"/>
              <a:gd name="connsiteX27" fmla="*/ 142095 w 550616"/>
              <a:gd name="connsiteY27" fmla="*/ 204274 h 932558"/>
              <a:gd name="connsiteX28" fmla="*/ 106571 w 550616"/>
              <a:gd name="connsiteY28" fmla="*/ 150985 h 932558"/>
              <a:gd name="connsiteX29" fmla="*/ 88809 w 550616"/>
              <a:gd name="connsiteY29" fmla="*/ 97696 h 932558"/>
              <a:gd name="connsiteX30" fmla="*/ 115452 w 550616"/>
              <a:gd name="connsiteY30" fmla="*/ 88815 h 932558"/>
              <a:gd name="connsiteX31" fmla="*/ 150976 w 550616"/>
              <a:gd name="connsiteY31" fmla="*/ 71052 h 932558"/>
              <a:gd name="connsiteX32" fmla="*/ 195380 w 550616"/>
              <a:gd name="connsiteY32" fmla="*/ 62170 h 932558"/>
              <a:gd name="connsiteX33" fmla="*/ 248666 w 550616"/>
              <a:gd name="connsiteY33" fmla="*/ 44407 h 932558"/>
              <a:gd name="connsiteX34" fmla="*/ 364117 w 550616"/>
              <a:gd name="connsiteY34" fmla="*/ 26644 h 932558"/>
              <a:gd name="connsiteX35" fmla="*/ 461807 w 550616"/>
              <a:gd name="connsiteY35" fmla="*/ 0 h 932558"/>
              <a:gd name="connsiteX36" fmla="*/ 408522 w 550616"/>
              <a:gd name="connsiteY36" fmla="*/ 53289 h 932558"/>
              <a:gd name="connsiteX37" fmla="*/ 328594 w 550616"/>
              <a:gd name="connsiteY37" fmla="*/ 124341 h 932558"/>
              <a:gd name="connsiteX38" fmla="*/ 293070 w 550616"/>
              <a:gd name="connsiteY38" fmla="*/ 177630 h 932558"/>
              <a:gd name="connsiteX39" fmla="*/ 275308 w 550616"/>
              <a:gd name="connsiteY39" fmla="*/ 204274 h 932558"/>
              <a:gd name="connsiteX40" fmla="*/ 248666 w 550616"/>
              <a:gd name="connsiteY40" fmla="*/ 222037 h 932558"/>
              <a:gd name="connsiteX41" fmla="*/ 230904 w 550616"/>
              <a:gd name="connsiteY41" fmla="*/ 275326 h 932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550616" h="932558">
                <a:moveTo>
                  <a:pt x="230904" y="275326"/>
                </a:moveTo>
                <a:cubicBezTo>
                  <a:pt x="220543" y="287168"/>
                  <a:pt x="200435" y="285346"/>
                  <a:pt x="186499" y="293089"/>
                </a:cubicBezTo>
                <a:cubicBezTo>
                  <a:pt x="173560" y="300278"/>
                  <a:pt x="163528" y="311889"/>
                  <a:pt x="150976" y="319734"/>
                </a:cubicBezTo>
                <a:cubicBezTo>
                  <a:pt x="139749" y="326751"/>
                  <a:pt x="127293" y="331576"/>
                  <a:pt x="115452" y="337497"/>
                </a:cubicBezTo>
                <a:cubicBezTo>
                  <a:pt x="109531" y="346378"/>
                  <a:pt x="104523" y="355941"/>
                  <a:pt x="97690" y="364141"/>
                </a:cubicBezTo>
                <a:cubicBezTo>
                  <a:pt x="72149" y="394793"/>
                  <a:pt x="50487" y="399185"/>
                  <a:pt x="35524" y="444075"/>
                </a:cubicBezTo>
                <a:cubicBezTo>
                  <a:pt x="32564" y="452956"/>
                  <a:pt x="29930" y="461953"/>
                  <a:pt x="26643" y="470719"/>
                </a:cubicBezTo>
                <a:cubicBezTo>
                  <a:pt x="21045" y="485647"/>
                  <a:pt x="13462" y="499856"/>
                  <a:pt x="8881" y="515127"/>
                </a:cubicBezTo>
                <a:cubicBezTo>
                  <a:pt x="4544" y="529586"/>
                  <a:pt x="2960" y="544732"/>
                  <a:pt x="0" y="559534"/>
                </a:cubicBezTo>
                <a:cubicBezTo>
                  <a:pt x="2960" y="603942"/>
                  <a:pt x="3966" y="648523"/>
                  <a:pt x="8881" y="692757"/>
                </a:cubicBezTo>
                <a:cubicBezTo>
                  <a:pt x="12070" y="721457"/>
                  <a:pt x="22908" y="720813"/>
                  <a:pt x="35524" y="746046"/>
                </a:cubicBezTo>
                <a:cubicBezTo>
                  <a:pt x="52760" y="780520"/>
                  <a:pt x="33535" y="767519"/>
                  <a:pt x="62167" y="799335"/>
                </a:cubicBezTo>
                <a:cubicBezTo>
                  <a:pt x="82690" y="822140"/>
                  <a:pt x="141279" y="884918"/>
                  <a:pt x="177618" y="897032"/>
                </a:cubicBezTo>
                <a:cubicBezTo>
                  <a:pt x="243463" y="918982"/>
                  <a:pt x="214158" y="906421"/>
                  <a:pt x="266427" y="932558"/>
                </a:cubicBezTo>
                <a:cubicBezTo>
                  <a:pt x="310832" y="929597"/>
                  <a:pt x="355743" y="930993"/>
                  <a:pt x="399641" y="923676"/>
                </a:cubicBezTo>
                <a:cubicBezTo>
                  <a:pt x="410170" y="921921"/>
                  <a:pt x="417599" y="912117"/>
                  <a:pt x="426284" y="905913"/>
                </a:cubicBezTo>
                <a:cubicBezTo>
                  <a:pt x="469086" y="875338"/>
                  <a:pt x="458263" y="882812"/>
                  <a:pt x="497331" y="843742"/>
                </a:cubicBezTo>
                <a:cubicBezTo>
                  <a:pt x="512338" y="806223"/>
                  <a:pt x="521454" y="785952"/>
                  <a:pt x="532855" y="746046"/>
                </a:cubicBezTo>
                <a:cubicBezTo>
                  <a:pt x="539561" y="722572"/>
                  <a:pt x="550616" y="674994"/>
                  <a:pt x="550616" y="674994"/>
                </a:cubicBezTo>
                <a:cubicBezTo>
                  <a:pt x="547656" y="621705"/>
                  <a:pt x="547852" y="568146"/>
                  <a:pt x="541735" y="515127"/>
                </a:cubicBezTo>
                <a:cubicBezTo>
                  <a:pt x="538937" y="490875"/>
                  <a:pt x="531693" y="467235"/>
                  <a:pt x="523974" y="444075"/>
                </a:cubicBezTo>
                <a:cubicBezTo>
                  <a:pt x="521014" y="435193"/>
                  <a:pt x="519280" y="425804"/>
                  <a:pt x="515093" y="417430"/>
                </a:cubicBezTo>
                <a:cubicBezTo>
                  <a:pt x="501747" y="390736"/>
                  <a:pt x="461696" y="349264"/>
                  <a:pt x="444046" y="337497"/>
                </a:cubicBezTo>
                <a:cubicBezTo>
                  <a:pt x="426284" y="325655"/>
                  <a:pt x="411012" y="308722"/>
                  <a:pt x="390760" y="301971"/>
                </a:cubicBezTo>
                <a:cubicBezTo>
                  <a:pt x="372998" y="296050"/>
                  <a:pt x="355834" y="287880"/>
                  <a:pt x="337475" y="284208"/>
                </a:cubicBezTo>
                <a:cubicBezTo>
                  <a:pt x="275413" y="271794"/>
                  <a:pt x="307959" y="277808"/>
                  <a:pt x="239785" y="266445"/>
                </a:cubicBezTo>
                <a:cubicBezTo>
                  <a:pt x="222023" y="260524"/>
                  <a:pt x="196884" y="264261"/>
                  <a:pt x="186499" y="248682"/>
                </a:cubicBezTo>
                <a:cubicBezTo>
                  <a:pt x="162818" y="213155"/>
                  <a:pt x="177619" y="227958"/>
                  <a:pt x="142095" y="204274"/>
                </a:cubicBezTo>
                <a:cubicBezTo>
                  <a:pt x="130254" y="186511"/>
                  <a:pt x="113322" y="171238"/>
                  <a:pt x="106571" y="150985"/>
                </a:cubicBezTo>
                <a:lnTo>
                  <a:pt x="88809" y="97696"/>
                </a:lnTo>
                <a:cubicBezTo>
                  <a:pt x="97690" y="94736"/>
                  <a:pt x="106848" y="92503"/>
                  <a:pt x="115452" y="88815"/>
                </a:cubicBezTo>
                <a:cubicBezTo>
                  <a:pt x="127621" y="83600"/>
                  <a:pt x="138416" y="75239"/>
                  <a:pt x="150976" y="71052"/>
                </a:cubicBezTo>
                <a:cubicBezTo>
                  <a:pt x="165296" y="66278"/>
                  <a:pt x="180817" y="66142"/>
                  <a:pt x="195380" y="62170"/>
                </a:cubicBezTo>
                <a:cubicBezTo>
                  <a:pt x="213443" y="57243"/>
                  <a:pt x="230307" y="48079"/>
                  <a:pt x="248666" y="44407"/>
                </a:cubicBezTo>
                <a:cubicBezTo>
                  <a:pt x="316473" y="30845"/>
                  <a:pt x="278092" y="37398"/>
                  <a:pt x="364117" y="26644"/>
                </a:cubicBezTo>
                <a:cubicBezTo>
                  <a:pt x="431723" y="4107"/>
                  <a:pt x="399044" y="12553"/>
                  <a:pt x="461807" y="0"/>
                </a:cubicBezTo>
                <a:cubicBezTo>
                  <a:pt x="444045" y="17763"/>
                  <a:pt x="429423" y="39355"/>
                  <a:pt x="408522" y="53289"/>
                </a:cubicBezTo>
                <a:cubicBezTo>
                  <a:pt x="376487" y="74647"/>
                  <a:pt x="352928" y="87838"/>
                  <a:pt x="328594" y="124341"/>
                </a:cubicBezTo>
                <a:lnTo>
                  <a:pt x="293070" y="177630"/>
                </a:lnTo>
                <a:cubicBezTo>
                  <a:pt x="287149" y="186511"/>
                  <a:pt x="284189" y="198353"/>
                  <a:pt x="275308" y="204274"/>
                </a:cubicBezTo>
                <a:lnTo>
                  <a:pt x="248666" y="222037"/>
                </a:lnTo>
                <a:cubicBezTo>
                  <a:pt x="227232" y="254190"/>
                  <a:pt x="241265" y="263484"/>
                  <a:pt x="230904" y="275326"/>
                </a:cubicBezTo>
                <a:close/>
              </a:path>
            </a:pathLst>
          </a:custGeom>
          <a:noFill/>
          <a:ln w="38100" cmpd="sng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9" name="Text Placeholder 2"/>
          <p:cNvSpPr txBox="1">
            <a:spLocks/>
          </p:cNvSpPr>
          <p:nvPr/>
        </p:nvSpPr>
        <p:spPr bwMode="auto">
          <a:xfrm>
            <a:off x="1283944" y="3345977"/>
            <a:ext cx="3429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Orly's Font 2" pitchFamily="66" charset="0"/>
              </a:rPr>
              <a:t>5</a:t>
            </a:r>
            <a:endParaRPr lang="en-US" dirty="0">
              <a:solidFill>
                <a:schemeClr val="tx2">
                  <a:lumMod val="75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20" name="Freeform 19"/>
          <p:cNvSpPr/>
          <p:nvPr/>
        </p:nvSpPr>
        <p:spPr>
          <a:xfrm>
            <a:off x="1902971" y="2994589"/>
            <a:ext cx="550616" cy="932558"/>
          </a:xfrm>
          <a:custGeom>
            <a:avLst/>
            <a:gdLst>
              <a:gd name="connsiteX0" fmla="*/ 230904 w 550616"/>
              <a:gd name="connsiteY0" fmla="*/ 275326 h 932558"/>
              <a:gd name="connsiteX1" fmla="*/ 186499 w 550616"/>
              <a:gd name="connsiteY1" fmla="*/ 293089 h 932558"/>
              <a:gd name="connsiteX2" fmla="*/ 150976 w 550616"/>
              <a:gd name="connsiteY2" fmla="*/ 319734 h 932558"/>
              <a:gd name="connsiteX3" fmla="*/ 115452 w 550616"/>
              <a:gd name="connsiteY3" fmla="*/ 337497 h 932558"/>
              <a:gd name="connsiteX4" fmla="*/ 97690 w 550616"/>
              <a:gd name="connsiteY4" fmla="*/ 364141 h 932558"/>
              <a:gd name="connsiteX5" fmla="*/ 35524 w 550616"/>
              <a:gd name="connsiteY5" fmla="*/ 444075 h 932558"/>
              <a:gd name="connsiteX6" fmla="*/ 26643 w 550616"/>
              <a:gd name="connsiteY6" fmla="*/ 470719 h 932558"/>
              <a:gd name="connsiteX7" fmla="*/ 8881 w 550616"/>
              <a:gd name="connsiteY7" fmla="*/ 515127 h 932558"/>
              <a:gd name="connsiteX8" fmla="*/ 0 w 550616"/>
              <a:gd name="connsiteY8" fmla="*/ 559534 h 932558"/>
              <a:gd name="connsiteX9" fmla="*/ 8881 w 550616"/>
              <a:gd name="connsiteY9" fmla="*/ 692757 h 932558"/>
              <a:gd name="connsiteX10" fmla="*/ 35524 w 550616"/>
              <a:gd name="connsiteY10" fmla="*/ 746046 h 932558"/>
              <a:gd name="connsiteX11" fmla="*/ 62167 w 550616"/>
              <a:gd name="connsiteY11" fmla="*/ 799335 h 932558"/>
              <a:gd name="connsiteX12" fmla="*/ 177618 w 550616"/>
              <a:gd name="connsiteY12" fmla="*/ 897032 h 932558"/>
              <a:gd name="connsiteX13" fmla="*/ 266427 w 550616"/>
              <a:gd name="connsiteY13" fmla="*/ 932558 h 932558"/>
              <a:gd name="connsiteX14" fmla="*/ 399641 w 550616"/>
              <a:gd name="connsiteY14" fmla="*/ 923676 h 932558"/>
              <a:gd name="connsiteX15" fmla="*/ 426284 w 550616"/>
              <a:gd name="connsiteY15" fmla="*/ 905913 h 932558"/>
              <a:gd name="connsiteX16" fmla="*/ 497331 w 550616"/>
              <a:gd name="connsiteY16" fmla="*/ 843742 h 932558"/>
              <a:gd name="connsiteX17" fmla="*/ 532855 w 550616"/>
              <a:gd name="connsiteY17" fmla="*/ 746046 h 932558"/>
              <a:gd name="connsiteX18" fmla="*/ 550616 w 550616"/>
              <a:gd name="connsiteY18" fmla="*/ 674994 h 932558"/>
              <a:gd name="connsiteX19" fmla="*/ 541735 w 550616"/>
              <a:gd name="connsiteY19" fmla="*/ 515127 h 932558"/>
              <a:gd name="connsiteX20" fmla="*/ 523974 w 550616"/>
              <a:gd name="connsiteY20" fmla="*/ 444075 h 932558"/>
              <a:gd name="connsiteX21" fmla="*/ 515093 w 550616"/>
              <a:gd name="connsiteY21" fmla="*/ 417430 h 932558"/>
              <a:gd name="connsiteX22" fmla="*/ 444046 w 550616"/>
              <a:gd name="connsiteY22" fmla="*/ 337497 h 932558"/>
              <a:gd name="connsiteX23" fmla="*/ 390760 w 550616"/>
              <a:gd name="connsiteY23" fmla="*/ 301971 h 932558"/>
              <a:gd name="connsiteX24" fmla="*/ 337475 w 550616"/>
              <a:gd name="connsiteY24" fmla="*/ 284208 h 932558"/>
              <a:gd name="connsiteX25" fmla="*/ 239785 w 550616"/>
              <a:gd name="connsiteY25" fmla="*/ 266445 h 932558"/>
              <a:gd name="connsiteX26" fmla="*/ 186499 w 550616"/>
              <a:gd name="connsiteY26" fmla="*/ 248682 h 932558"/>
              <a:gd name="connsiteX27" fmla="*/ 142095 w 550616"/>
              <a:gd name="connsiteY27" fmla="*/ 204274 h 932558"/>
              <a:gd name="connsiteX28" fmla="*/ 106571 w 550616"/>
              <a:gd name="connsiteY28" fmla="*/ 150985 h 932558"/>
              <a:gd name="connsiteX29" fmla="*/ 88809 w 550616"/>
              <a:gd name="connsiteY29" fmla="*/ 97696 h 932558"/>
              <a:gd name="connsiteX30" fmla="*/ 115452 w 550616"/>
              <a:gd name="connsiteY30" fmla="*/ 88815 h 932558"/>
              <a:gd name="connsiteX31" fmla="*/ 150976 w 550616"/>
              <a:gd name="connsiteY31" fmla="*/ 71052 h 932558"/>
              <a:gd name="connsiteX32" fmla="*/ 195380 w 550616"/>
              <a:gd name="connsiteY32" fmla="*/ 62170 h 932558"/>
              <a:gd name="connsiteX33" fmla="*/ 248666 w 550616"/>
              <a:gd name="connsiteY33" fmla="*/ 44407 h 932558"/>
              <a:gd name="connsiteX34" fmla="*/ 364117 w 550616"/>
              <a:gd name="connsiteY34" fmla="*/ 26644 h 932558"/>
              <a:gd name="connsiteX35" fmla="*/ 461807 w 550616"/>
              <a:gd name="connsiteY35" fmla="*/ 0 h 932558"/>
              <a:gd name="connsiteX36" fmla="*/ 408522 w 550616"/>
              <a:gd name="connsiteY36" fmla="*/ 53289 h 932558"/>
              <a:gd name="connsiteX37" fmla="*/ 328594 w 550616"/>
              <a:gd name="connsiteY37" fmla="*/ 124341 h 932558"/>
              <a:gd name="connsiteX38" fmla="*/ 293070 w 550616"/>
              <a:gd name="connsiteY38" fmla="*/ 177630 h 932558"/>
              <a:gd name="connsiteX39" fmla="*/ 275308 w 550616"/>
              <a:gd name="connsiteY39" fmla="*/ 204274 h 932558"/>
              <a:gd name="connsiteX40" fmla="*/ 248666 w 550616"/>
              <a:gd name="connsiteY40" fmla="*/ 222037 h 932558"/>
              <a:gd name="connsiteX41" fmla="*/ 230904 w 550616"/>
              <a:gd name="connsiteY41" fmla="*/ 275326 h 932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550616" h="932558">
                <a:moveTo>
                  <a:pt x="230904" y="275326"/>
                </a:moveTo>
                <a:cubicBezTo>
                  <a:pt x="220543" y="287168"/>
                  <a:pt x="200435" y="285346"/>
                  <a:pt x="186499" y="293089"/>
                </a:cubicBezTo>
                <a:cubicBezTo>
                  <a:pt x="173560" y="300278"/>
                  <a:pt x="163528" y="311889"/>
                  <a:pt x="150976" y="319734"/>
                </a:cubicBezTo>
                <a:cubicBezTo>
                  <a:pt x="139749" y="326751"/>
                  <a:pt x="127293" y="331576"/>
                  <a:pt x="115452" y="337497"/>
                </a:cubicBezTo>
                <a:cubicBezTo>
                  <a:pt x="109531" y="346378"/>
                  <a:pt x="104523" y="355941"/>
                  <a:pt x="97690" y="364141"/>
                </a:cubicBezTo>
                <a:cubicBezTo>
                  <a:pt x="72149" y="394793"/>
                  <a:pt x="50487" y="399185"/>
                  <a:pt x="35524" y="444075"/>
                </a:cubicBezTo>
                <a:cubicBezTo>
                  <a:pt x="32564" y="452956"/>
                  <a:pt x="29930" y="461953"/>
                  <a:pt x="26643" y="470719"/>
                </a:cubicBezTo>
                <a:cubicBezTo>
                  <a:pt x="21045" y="485647"/>
                  <a:pt x="13462" y="499856"/>
                  <a:pt x="8881" y="515127"/>
                </a:cubicBezTo>
                <a:cubicBezTo>
                  <a:pt x="4544" y="529586"/>
                  <a:pt x="2960" y="544732"/>
                  <a:pt x="0" y="559534"/>
                </a:cubicBezTo>
                <a:cubicBezTo>
                  <a:pt x="2960" y="603942"/>
                  <a:pt x="3966" y="648523"/>
                  <a:pt x="8881" y="692757"/>
                </a:cubicBezTo>
                <a:cubicBezTo>
                  <a:pt x="12070" y="721457"/>
                  <a:pt x="22908" y="720813"/>
                  <a:pt x="35524" y="746046"/>
                </a:cubicBezTo>
                <a:cubicBezTo>
                  <a:pt x="52760" y="780520"/>
                  <a:pt x="33535" y="767519"/>
                  <a:pt x="62167" y="799335"/>
                </a:cubicBezTo>
                <a:cubicBezTo>
                  <a:pt x="82690" y="822140"/>
                  <a:pt x="141279" y="884918"/>
                  <a:pt x="177618" y="897032"/>
                </a:cubicBezTo>
                <a:cubicBezTo>
                  <a:pt x="243463" y="918982"/>
                  <a:pt x="214158" y="906421"/>
                  <a:pt x="266427" y="932558"/>
                </a:cubicBezTo>
                <a:cubicBezTo>
                  <a:pt x="310832" y="929597"/>
                  <a:pt x="355743" y="930993"/>
                  <a:pt x="399641" y="923676"/>
                </a:cubicBezTo>
                <a:cubicBezTo>
                  <a:pt x="410170" y="921921"/>
                  <a:pt x="417599" y="912117"/>
                  <a:pt x="426284" y="905913"/>
                </a:cubicBezTo>
                <a:cubicBezTo>
                  <a:pt x="469086" y="875338"/>
                  <a:pt x="458263" y="882812"/>
                  <a:pt x="497331" y="843742"/>
                </a:cubicBezTo>
                <a:cubicBezTo>
                  <a:pt x="512338" y="806223"/>
                  <a:pt x="521454" y="785952"/>
                  <a:pt x="532855" y="746046"/>
                </a:cubicBezTo>
                <a:cubicBezTo>
                  <a:pt x="539561" y="722572"/>
                  <a:pt x="550616" y="674994"/>
                  <a:pt x="550616" y="674994"/>
                </a:cubicBezTo>
                <a:cubicBezTo>
                  <a:pt x="547656" y="621705"/>
                  <a:pt x="547852" y="568146"/>
                  <a:pt x="541735" y="515127"/>
                </a:cubicBezTo>
                <a:cubicBezTo>
                  <a:pt x="538937" y="490875"/>
                  <a:pt x="531693" y="467235"/>
                  <a:pt x="523974" y="444075"/>
                </a:cubicBezTo>
                <a:cubicBezTo>
                  <a:pt x="521014" y="435193"/>
                  <a:pt x="519280" y="425804"/>
                  <a:pt x="515093" y="417430"/>
                </a:cubicBezTo>
                <a:cubicBezTo>
                  <a:pt x="501747" y="390736"/>
                  <a:pt x="461696" y="349264"/>
                  <a:pt x="444046" y="337497"/>
                </a:cubicBezTo>
                <a:cubicBezTo>
                  <a:pt x="426284" y="325655"/>
                  <a:pt x="411012" y="308722"/>
                  <a:pt x="390760" y="301971"/>
                </a:cubicBezTo>
                <a:cubicBezTo>
                  <a:pt x="372998" y="296050"/>
                  <a:pt x="355834" y="287880"/>
                  <a:pt x="337475" y="284208"/>
                </a:cubicBezTo>
                <a:cubicBezTo>
                  <a:pt x="275413" y="271794"/>
                  <a:pt x="307959" y="277808"/>
                  <a:pt x="239785" y="266445"/>
                </a:cubicBezTo>
                <a:cubicBezTo>
                  <a:pt x="222023" y="260524"/>
                  <a:pt x="196884" y="264261"/>
                  <a:pt x="186499" y="248682"/>
                </a:cubicBezTo>
                <a:cubicBezTo>
                  <a:pt x="162818" y="213155"/>
                  <a:pt x="177619" y="227958"/>
                  <a:pt x="142095" y="204274"/>
                </a:cubicBezTo>
                <a:cubicBezTo>
                  <a:pt x="130254" y="186511"/>
                  <a:pt x="113322" y="171238"/>
                  <a:pt x="106571" y="150985"/>
                </a:cubicBezTo>
                <a:lnTo>
                  <a:pt x="88809" y="97696"/>
                </a:lnTo>
                <a:cubicBezTo>
                  <a:pt x="97690" y="94736"/>
                  <a:pt x="106848" y="92503"/>
                  <a:pt x="115452" y="88815"/>
                </a:cubicBezTo>
                <a:cubicBezTo>
                  <a:pt x="127621" y="83600"/>
                  <a:pt x="138416" y="75239"/>
                  <a:pt x="150976" y="71052"/>
                </a:cubicBezTo>
                <a:cubicBezTo>
                  <a:pt x="165296" y="66278"/>
                  <a:pt x="180817" y="66142"/>
                  <a:pt x="195380" y="62170"/>
                </a:cubicBezTo>
                <a:cubicBezTo>
                  <a:pt x="213443" y="57243"/>
                  <a:pt x="230307" y="48079"/>
                  <a:pt x="248666" y="44407"/>
                </a:cubicBezTo>
                <a:cubicBezTo>
                  <a:pt x="316473" y="30845"/>
                  <a:pt x="278092" y="37398"/>
                  <a:pt x="364117" y="26644"/>
                </a:cubicBezTo>
                <a:cubicBezTo>
                  <a:pt x="431723" y="4107"/>
                  <a:pt x="399044" y="12553"/>
                  <a:pt x="461807" y="0"/>
                </a:cubicBezTo>
                <a:cubicBezTo>
                  <a:pt x="444045" y="17763"/>
                  <a:pt x="429423" y="39355"/>
                  <a:pt x="408522" y="53289"/>
                </a:cubicBezTo>
                <a:cubicBezTo>
                  <a:pt x="376487" y="74647"/>
                  <a:pt x="352928" y="87838"/>
                  <a:pt x="328594" y="124341"/>
                </a:cubicBezTo>
                <a:lnTo>
                  <a:pt x="293070" y="177630"/>
                </a:lnTo>
                <a:cubicBezTo>
                  <a:pt x="287149" y="186511"/>
                  <a:pt x="284189" y="198353"/>
                  <a:pt x="275308" y="204274"/>
                </a:cubicBezTo>
                <a:lnTo>
                  <a:pt x="248666" y="222037"/>
                </a:lnTo>
                <a:cubicBezTo>
                  <a:pt x="227232" y="254190"/>
                  <a:pt x="241265" y="263484"/>
                  <a:pt x="230904" y="275326"/>
                </a:cubicBezTo>
                <a:close/>
              </a:path>
            </a:pathLst>
          </a:custGeom>
          <a:noFill/>
          <a:ln w="38100" cmpd="sng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1" name="Text Placeholder 2"/>
          <p:cNvSpPr txBox="1">
            <a:spLocks/>
          </p:cNvSpPr>
          <p:nvPr/>
        </p:nvSpPr>
        <p:spPr bwMode="auto">
          <a:xfrm>
            <a:off x="1990628" y="3364135"/>
            <a:ext cx="3429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Orly's Font 2" pitchFamily="66" charset="0"/>
              </a:rPr>
              <a:t>5</a:t>
            </a:r>
            <a:endParaRPr lang="en-US" dirty="0">
              <a:solidFill>
                <a:schemeClr val="tx2">
                  <a:lumMod val="75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22" name="Freeform 21"/>
          <p:cNvSpPr/>
          <p:nvPr/>
        </p:nvSpPr>
        <p:spPr>
          <a:xfrm>
            <a:off x="2567887" y="2994589"/>
            <a:ext cx="550616" cy="932558"/>
          </a:xfrm>
          <a:custGeom>
            <a:avLst/>
            <a:gdLst>
              <a:gd name="connsiteX0" fmla="*/ 230904 w 550616"/>
              <a:gd name="connsiteY0" fmla="*/ 275326 h 932558"/>
              <a:gd name="connsiteX1" fmla="*/ 186499 w 550616"/>
              <a:gd name="connsiteY1" fmla="*/ 293089 h 932558"/>
              <a:gd name="connsiteX2" fmla="*/ 150976 w 550616"/>
              <a:gd name="connsiteY2" fmla="*/ 319734 h 932558"/>
              <a:gd name="connsiteX3" fmla="*/ 115452 w 550616"/>
              <a:gd name="connsiteY3" fmla="*/ 337497 h 932558"/>
              <a:gd name="connsiteX4" fmla="*/ 97690 w 550616"/>
              <a:gd name="connsiteY4" fmla="*/ 364141 h 932558"/>
              <a:gd name="connsiteX5" fmla="*/ 35524 w 550616"/>
              <a:gd name="connsiteY5" fmla="*/ 444075 h 932558"/>
              <a:gd name="connsiteX6" fmla="*/ 26643 w 550616"/>
              <a:gd name="connsiteY6" fmla="*/ 470719 h 932558"/>
              <a:gd name="connsiteX7" fmla="*/ 8881 w 550616"/>
              <a:gd name="connsiteY7" fmla="*/ 515127 h 932558"/>
              <a:gd name="connsiteX8" fmla="*/ 0 w 550616"/>
              <a:gd name="connsiteY8" fmla="*/ 559534 h 932558"/>
              <a:gd name="connsiteX9" fmla="*/ 8881 w 550616"/>
              <a:gd name="connsiteY9" fmla="*/ 692757 h 932558"/>
              <a:gd name="connsiteX10" fmla="*/ 35524 w 550616"/>
              <a:gd name="connsiteY10" fmla="*/ 746046 h 932558"/>
              <a:gd name="connsiteX11" fmla="*/ 62167 w 550616"/>
              <a:gd name="connsiteY11" fmla="*/ 799335 h 932558"/>
              <a:gd name="connsiteX12" fmla="*/ 177618 w 550616"/>
              <a:gd name="connsiteY12" fmla="*/ 897032 h 932558"/>
              <a:gd name="connsiteX13" fmla="*/ 266427 w 550616"/>
              <a:gd name="connsiteY13" fmla="*/ 932558 h 932558"/>
              <a:gd name="connsiteX14" fmla="*/ 399641 w 550616"/>
              <a:gd name="connsiteY14" fmla="*/ 923676 h 932558"/>
              <a:gd name="connsiteX15" fmla="*/ 426284 w 550616"/>
              <a:gd name="connsiteY15" fmla="*/ 905913 h 932558"/>
              <a:gd name="connsiteX16" fmla="*/ 497331 w 550616"/>
              <a:gd name="connsiteY16" fmla="*/ 843742 h 932558"/>
              <a:gd name="connsiteX17" fmla="*/ 532855 w 550616"/>
              <a:gd name="connsiteY17" fmla="*/ 746046 h 932558"/>
              <a:gd name="connsiteX18" fmla="*/ 550616 w 550616"/>
              <a:gd name="connsiteY18" fmla="*/ 674994 h 932558"/>
              <a:gd name="connsiteX19" fmla="*/ 541735 w 550616"/>
              <a:gd name="connsiteY19" fmla="*/ 515127 h 932558"/>
              <a:gd name="connsiteX20" fmla="*/ 523974 w 550616"/>
              <a:gd name="connsiteY20" fmla="*/ 444075 h 932558"/>
              <a:gd name="connsiteX21" fmla="*/ 515093 w 550616"/>
              <a:gd name="connsiteY21" fmla="*/ 417430 h 932558"/>
              <a:gd name="connsiteX22" fmla="*/ 444046 w 550616"/>
              <a:gd name="connsiteY22" fmla="*/ 337497 h 932558"/>
              <a:gd name="connsiteX23" fmla="*/ 390760 w 550616"/>
              <a:gd name="connsiteY23" fmla="*/ 301971 h 932558"/>
              <a:gd name="connsiteX24" fmla="*/ 337475 w 550616"/>
              <a:gd name="connsiteY24" fmla="*/ 284208 h 932558"/>
              <a:gd name="connsiteX25" fmla="*/ 239785 w 550616"/>
              <a:gd name="connsiteY25" fmla="*/ 266445 h 932558"/>
              <a:gd name="connsiteX26" fmla="*/ 186499 w 550616"/>
              <a:gd name="connsiteY26" fmla="*/ 248682 h 932558"/>
              <a:gd name="connsiteX27" fmla="*/ 142095 w 550616"/>
              <a:gd name="connsiteY27" fmla="*/ 204274 h 932558"/>
              <a:gd name="connsiteX28" fmla="*/ 106571 w 550616"/>
              <a:gd name="connsiteY28" fmla="*/ 150985 h 932558"/>
              <a:gd name="connsiteX29" fmla="*/ 88809 w 550616"/>
              <a:gd name="connsiteY29" fmla="*/ 97696 h 932558"/>
              <a:gd name="connsiteX30" fmla="*/ 115452 w 550616"/>
              <a:gd name="connsiteY30" fmla="*/ 88815 h 932558"/>
              <a:gd name="connsiteX31" fmla="*/ 150976 w 550616"/>
              <a:gd name="connsiteY31" fmla="*/ 71052 h 932558"/>
              <a:gd name="connsiteX32" fmla="*/ 195380 w 550616"/>
              <a:gd name="connsiteY32" fmla="*/ 62170 h 932558"/>
              <a:gd name="connsiteX33" fmla="*/ 248666 w 550616"/>
              <a:gd name="connsiteY33" fmla="*/ 44407 h 932558"/>
              <a:gd name="connsiteX34" fmla="*/ 364117 w 550616"/>
              <a:gd name="connsiteY34" fmla="*/ 26644 h 932558"/>
              <a:gd name="connsiteX35" fmla="*/ 461807 w 550616"/>
              <a:gd name="connsiteY35" fmla="*/ 0 h 932558"/>
              <a:gd name="connsiteX36" fmla="*/ 408522 w 550616"/>
              <a:gd name="connsiteY36" fmla="*/ 53289 h 932558"/>
              <a:gd name="connsiteX37" fmla="*/ 328594 w 550616"/>
              <a:gd name="connsiteY37" fmla="*/ 124341 h 932558"/>
              <a:gd name="connsiteX38" fmla="*/ 293070 w 550616"/>
              <a:gd name="connsiteY38" fmla="*/ 177630 h 932558"/>
              <a:gd name="connsiteX39" fmla="*/ 275308 w 550616"/>
              <a:gd name="connsiteY39" fmla="*/ 204274 h 932558"/>
              <a:gd name="connsiteX40" fmla="*/ 248666 w 550616"/>
              <a:gd name="connsiteY40" fmla="*/ 222037 h 932558"/>
              <a:gd name="connsiteX41" fmla="*/ 230904 w 550616"/>
              <a:gd name="connsiteY41" fmla="*/ 275326 h 932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550616" h="932558">
                <a:moveTo>
                  <a:pt x="230904" y="275326"/>
                </a:moveTo>
                <a:cubicBezTo>
                  <a:pt x="220543" y="287168"/>
                  <a:pt x="200435" y="285346"/>
                  <a:pt x="186499" y="293089"/>
                </a:cubicBezTo>
                <a:cubicBezTo>
                  <a:pt x="173560" y="300278"/>
                  <a:pt x="163528" y="311889"/>
                  <a:pt x="150976" y="319734"/>
                </a:cubicBezTo>
                <a:cubicBezTo>
                  <a:pt x="139749" y="326751"/>
                  <a:pt x="127293" y="331576"/>
                  <a:pt x="115452" y="337497"/>
                </a:cubicBezTo>
                <a:cubicBezTo>
                  <a:pt x="109531" y="346378"/>
                  <a:pt x="104523" y="355941"/>
                  <a:pt x="97690" y="364141"/>
                </a:cubicBezTo>
                <a:cubicBezTo>
                  <a:pt x="72149" y="394793"/>
                  <a:pt x="50487" y="399185"/>
                  <a:pt x="35524" y="444075"/>
                </a:cubicBezTo>
                <a:cubicBezTo>
                  <a:pt x="32564" y="452956"/>
                  <a:pt x="29930" y="461953"/>
                  <a:pt x="26643" y="470719"/>
                </a:cubicBezTo>
                <a:cubicBezTo>
                  <a:pt x="21045" y="485647"/>
                  <a:pt x="13462" y="499856"/>
                  <a:pt x="8881" y="515127"/>
                </a:cubicBezTo>
                <a:cubicBezTo>
                  <a:pt x="4544" y="529586"/>
                  <a:pt x="2960" y="544732"/>
                  <a:pt x="0" y="559534"/>
                </a:cubicBezTo>
                <a:cubicBezTo>
                  <a:pt x="2960" y="603942"/>
                  <a:pt x="3966" y="648523"/>
                  <a:pt x="8881" y="692757"/>
                </a:cubicBezTo>
                <a:cubicBezTo>
                  <a:pt x="12070" y="721457"/>
                  <a:pt x="22908" y="720813"/>
                  <a:pt x="35524" y="746046"/>
                </a:cubicBezTo>
                <a:cubicBezTo>
                  <a:pt x="52760" y="780520"/>
                  <a:pt x="33535" y="767519"/>
                  <a:pt x="62167" y="799335"/>
                </a:cubicBezTo>
                <a:cubicBezTo>
                  <a:pt x="82690" y="822140"/>
                  <a:pt x="141279" y="884918"/>
                  <a:pt x="177618" y="897032"/>
                </a:cubicBezTo>
                <a:cubicBezTo>
                  <a:pt x="243463" y="918982"/>
                  <a:pt x="214158" y="906421"/>
                  <a:pt x="266427" y="932558"/>
                </a:cubicBezTo>
                <a:cubicBezTo>
                  <a:pt x="310832" y="929597"/>
                  <a:pt x="355743" y="930993"/>
                  <a:pt x="399641" y="923676"/>
                </a:cubicBezTo>
                <a:cubicBezTo>
                  <a:pt x="410170" y="921921"/>
                  <a:pt x="417599" y="912117"/>
                  <a:pt x="426284" y="905913"/>
                </a:cubicBezTo>
                <a:cubicBezTo>
                  <a:pt x="469086" y="875338"/>
                  <a:pt x="458263" y="882812"/>
                  <a:pt x="497331" y="843742"/>
                </a:cubicBezTo>
                <a:cubicBezTo>
                  <a:pt x="512338" y="806223"/>
                  <a:pt x="521454" y="785952"/>
                  <a:pt x="532855" y="746046"/>
                </a:cubicBezTo>
                <a:cubicBezTo>
                  <a:pt x="539561" y="722572"/>
                  <a:pt x="550616" y="674994"/>
                  <a:pt x="550616" y="674994"/>
                </a:cubicBezTo>
                <a:cubicBezTo>
                  <a:pt x="547656" y="621705"/>
                  <a:pt x="547852" y="568146"/>
                  <a:pt x="541735" y="515127"/>
                </a:cubicBezTo>
                <a:cubicBezTo>
                  <a:pt x="538937" y="490875"/>
                  <a:pt x="531693" y="467235"/>
                  <a:pt x="523974" y="444075"/>
                </a:cubicBezTo>
                <a:cubicBezTo>
                  <a:pt x="521014" y="435193"/>
                  <a:pt x="519280" y="425804"/>
                  <a:pt x="515093" y="417430"/>
                </a:cubicBezTo>
                <a:cubicBezTo>
                  <a:pt x="501747" y="390736"/>
                  <a:pt x="461696" y="349264"/>
                  <a:pt x="444046" y="337497"/>
                </a:cubicBezTo>
                <a:cubicBezTo>
                  <a:pt x="426284" y="325655"/>
                  <a:pt x="411012" y="308722"/>
                  <a:pt x="390760" y="301971"/>
                </a:cubicBezTo>
                <a:cubicBezTo>
                  <a:pt x="372998" y="296050"/>
                  <a:pt x="355834" y="287880"/>
                  <a:pt x="337475" y="284208"/>
                </a:cubicBezTo>
                <a:cubicBezTo>
                  <a:pt x="275413" y="271794"/>
                  <a:pt x="307959" y="277808"/>
                  <a:pt x="239785" y="266445"/>
                </a:cubicBezTo>
                <a:cubicBezTo>
                  <a:pt x="222023" y="260524"/>
                  <a:pt x="196884" y="264261"/>
                  <a:pt x="186499" y="248682"/>
                </a:cubicBezTo>
                <a:cubicBezTo>
                  <a:pt x="162818" y="213155"/>
                  <a:pt x="177619" y="227958"/>
                  <a:pt x="142095" y="204274"/>
                </a:cubicBezTo>
                <a:cubicBezTo>
                  <a:pt x="130254" y="186511"/>
                  <a:pt x="113322" y="171238"/>
                  <a:pt x="106571" y="150985"/>
                </a:cubicBezTo>
                <a:lnTo>
                  <a:pt x="88809" y="97696"/>
                </a:lnTo>
                <a:cubicBezTo>
                  <a:pt x="97690" y="94736"/>
                  <a:pt x="106848" y="92503"/>
                  <a:pt x="115452" y="88815"/>
                </a:cubicBezTo>
                <a:cubicBezTo>
                  <a:pt x="127621" y="83600"/>
                  <a:pt x="138416" y="75239"/>
                  <a:pt x="150976" y="71052"/>
                </a:cubicBezTo>
                <a:cubicBezTo>
                  <a:pt x="165296" y="66278"/>
                  <a:pt x="180817" y="66142"/>
                  <a:pt x="195380" y="62170"/>
                </a:cubicBezTo>
                <a:cubicBezTo>
                  <a:pt x="213443" y="57243"/>
                  <a:pt x="230307" y="48079"/>
                  <a:pt x="248666" y="44407"/>
                </a:cubicBezTo>
                <a:cubicBezTo>
                  <a:pt x="316473" y="30845"/>
                  <a:pt x="278092" y="37398"/>
                  <a:pt x="364117" y="26644"/>
                </a:cubicBezTo>
                <a:cubicBezTo>
                  <a:pt x="431723" y="4107"/>
                  <a:pt x="399044" y="12553"/>
                  <a:pt x="461807" y="0"/>
                </a:cubicBezTo>
                <a:cubicBezTo>
                  <a:pt x="444045" y="17763"/>
                  <a:pt x="429423" y="39355"/>
                  <a:pt x="408522" y="53289"/>
                </a:cubicBezTo>
                <a:cubicBezTo>
                  <a:pt x="376487" y="74647"/>
                  <a:pt x="352928" y="87838"/>
                  <a:pt x="328594" y="124341"/>
                </a:cubicBezTo>
                <a:lnTo>
                  <a:pt x="293070" y="177630"/>
                </a:lnTo>
                <a:cubicBezTo>
                  <a:pt x="287149" y="186511"/>
                  <a:pt x="284189" y="198353"/>
                  <a:pt x="275308" y="204274"/>
                </a:cubicBezTo>
                <a:lnTo>
                  <a:pt x="248666" y="222037"/>
                </a:lnTo>
                <a:cubicBezTo>
                  <a:pt x="227232" y="254190"/>
                  <a:pt x="241265" y="263484"/>
                  <a:pt x="230904" y="275326"/>
                </a:cubicBezTo>
                <a:close/>
              </a:path>
            </a:pathLst>
          </a:custGeom>
          <a:noFill/>
          <a:ln w="38100" cmpd="sng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3" name="Text Placeholder 2"/>
          <p:cNvSpPr txBox="1">
            <a:spLocks/>
          </p:cNvSpPr>
          <p:nvPr/>
        </p:nvSpPr>
        <p:spPr bwMode="auto">
          <a:xfrm>
            <a:off x="2655544" y="3364135"/>
            <a:ext cx="3429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Orly's Font 2" pitchFamily="66" charset="0"/>
              </a:rPr>
              <a:t>5</a:t>
            </a:r>
            <a:endParaRPr lang="en-US" dirty="0">
              <a:solidFill>
                <a:schemeClr val="tx2">
                  <a:lumMod val="75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4851400" y="1056797"/>
            <a:ext cx="234205" cy="415636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1028700" y="1851588"/>
            <a:ext cx="773305" cy="1075069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1714501" y="1851589"/>
            <a:ext cx="773305" cy="1075069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2427096" y="1851589"/>
            <a:ext cx="773305" cy="1075069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3139387" y="1869353"/>
            <a:ext cx="773305" cy="1075069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3851982" y="1869353"/>
            <a:ext cx="773305" cy="1075069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1081987" y="2948220"/>
            <a:ext cx="773305" cy="1075069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1794582" y="2948220"/>
            <a:ext cx="773305" cy="1075069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2453587" y="2914650"/>
            <a:ext cx="773305" cy="1075069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3" name="Text Placeholder 2"/>
          <p:cNvSpPr txBox="1">
            <a:spLocks/>
          </p:cNvSpPr>
          <p:nvPr/>
        </p:nvSpPr>
        <p:spPr bwMode="auto">
          <a:xfrm>
            <a:off x="3200400" y="3028950"/>
            <a:ext cx="52578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Orly's Font 2" pitchFamily="66" charset="0"/>
              </a:rPr>
              <a:t>5 + 5 + 5 + 5 + 5 + 5 + 5 + 5 = 40</a:t>
            </a:r>
            <a:endParaRPr lang="en-US" dirty="0">
              <a:solidFill>
                <a:schemeClr val="tx2">
                  <a:lumMod val="75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34" name="Text Placeholder 2"/>
          <p:cNvSpPr txBox="1">
            <a:spLocks/>
          </p:cNvSpPr>
          <p:nvPr/>
        </p:nvSpPr>
        <p:spPr bwMode="auto">
          <a:xfrm>
            <a:off x="3429000" y="3600450"/>
            <a:ext cx="53721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Orly's Font 2" pitchFamily="66" charset="0"/>
              </a:rPr>
              <a:t>Sara needs </a:t>
            </a:r>
            <a:r>
              <a:rPr lang="en-US" b="1" u="sng" dirty="0" smtClean="0">
                <a:solidFill>
                  <a:schemeClr val="tx2">
                    <a:lumMod val="75000"/>
                  </a:schemeClr>
                </a:solidFill>
                <a:latin typeface="Orly's Font 2" pitchFamily="66" charset="0"/>
              </a:rPr>
              <a:t>40 pieces of candy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Orly's Font 2" pitchFamily="66" charset="0"/>
              </a:rPr>
              <a:t>.</a:t>
            </a:r>
            <a:endParaRPr lang="en-US" dirty="0">
              <a:solidFill>
                <a:schemeClr val="tx2">
                  <a:lumMod val="75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35" name="Text Placeholder 2"/>
          <p:cNvSpPr txBox="1">
            <a:spLocks/>
          </p:cNvSpPr>
          <p:nvPr/>
        </p:nvSpPr>
        <p:spPr bwMode="auto">
          <a:xfrm>
            <a:off x="5394266" y="1781810"/>
            <a:ext cx="311727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b="1" dirty="0">
                <a:solidFill>
                  <a:schemeClr val="tx2">
                    <a:lumMod val="75000"/>
                  </a:schemeClr>
                </a:solidFill>
                <a:latin typeface="Orly's Font 2" pitchFamily="66" charset="0"/>
              </a:rPr>
              <a:t>5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Orly's Font 2" pitchFamily="66" charset="0"/>
              </a:rPr>
              <a:t> pieces = 1 bag</a:t>
            </a:r>
            <a:endParaRPr lang="en-US" dirty="0">
              <a:solidFill>
                <a:schemeClr val="tx2">
                  <a:lumMod val="75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36" name="Text Placeholder 2"/>
          <p:cNvSpPr txBox="1">
            <a:spLocks/>
          </p:cNvSpPr>
          <p:nvPr/>
        </p:nvSpPr>
        <p:spPr bwMode="auto">
          <a:xfrm>
            <a:off x="5486400" y="2228850"/>
            <a:ext cx="311727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Orly's Font 2" pitchFamily="66" charset="0"/>
              </a:rPr>
              <a:t>? pieces = 8 bags</a:t>
            </a:r>
            <a:endParaRPr lang="en-US" dirty="0">
              <a:solidFill>
                <a:schemeClr val="tx2">
                  <a:lumMod val="75000"/>
                </a:schemeClr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4842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2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5" grpId="0" animBg="1"/>
      <p:bldP spid="9" grpId="0"/>
      <p:bldP spid="10" grpId="0" animBg="1"/>
      <p:bldP spid="11" grpId="0"/>
      <p:bldP spid="12" grpId="0" animBg="1"/>
      <p:bldP spid="13" grpId="0"/>
      <p:bldP spid="14" grpId="0" animBg="1"/>
      <p:bldP spid="15" grpId="0"/>
      <p:bldP spid="16" grpId="0" animBg="1"/>
      <p:bldP spid="17" grpId="0"/>
      <p:bldP spid="18" grpId="0" animBg="1"/>
      <p:bldP spid="19" grpId="0"/>
      <p:bldP spid="20" grpId="0" animBg="1"/>
      <p:bldP spid="21" grpId="0"/>
      <p:bldP spid="22" grpId="0" animBg="1"/>
      <p:bldP spid="23" grpId="0"/>
      <p:bldP spid="24" grpId="0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/>
      <p:bldP spid="34" grpId="0"/>
      <p:bldP spid="35" grpId="0"/>
      <p:bldP spid="3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31273" y="857250"/>
            <a:ext cx="7481455" cy="3693319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3175">
            <a:solidFill>
              <a:schemeClr val="bg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Marcus has $103 saved up and his grandmother gives him $10 each week.  How much will he have in 5 weeks?</a:t>
            </a:r>
          </a:p>
          <a:p>
            <a:endParaRPr 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477567" y="1085249"/>
            <a:ext cx="608533" cy="343501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002897" y="1419868"/>
            <a:ext cx="502041" cy="377851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304262" y="1458456"/>
            <a:ext cx="257625" cy="313194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1028700" y="3826190"/>
            <a:ext cx="6972300" cy="0"/>
          </a:xfrm>
          <a:prstGeom prst="straightConnector1">
            <a:avLst/>
          </a:prstGeom>
          <a:ln w="38100">
            <a:solidFill>
              <a:srgbClr val="5F5F5F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1371600" y="3701236"/>
            <a:ext cx="0" cy="257625"/>
          </a:xfrm>
          <a:prstGeom prst="line">
            <a:avLst/>
          </a:prstGeom>
          <a:ln w="38100">
            <a:solidFill>
              <a:srgbClr val="5F5F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/>
          <p:cNvSpPr/>
          <p:nvPr/>
        </p:nvSpPr>
        <p:spPr>
          <a:xfrm>
            <a:off x="1600200" y="2047911"/>
            <a:ext cx="914400" cy="45720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1" name="Text Placeholder 2"/>
          <p:cNvSpPr txBox="1">
            <a:spLocks/>
          </p:cNvSpPr>
          <p:nvPr/>
        </p:nvSpPr>
        <p:spPr bwMode="auto">
          <a:xfrm>
            <a:off x="1583591" y="2043446"/>
            <a:ext cx="9144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Orly's Font 2" pitchFamily="66" charset="0"/>
              </a:rPr>
              <a:t>$103</a:t>
            </a:r>
            <a:endParaRPr lang="en-US" dirty="0">
              <a:solidFill>
                <a:schemeClr val="tx2">
                  <a:lumMod val="75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2577792" y="2047911"/>
            <a:ext cx="4286098" cy="457200"/>
          </a:xfrm>
          <a:prstGeom prst="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2" name="Text Placeholder 2"/>
          <p:cNvSpPr txBox="1">
            <a:spLocks/>
          </p:cNvSpPr>
          <p:nvPr/>
        </p:nvSpPr>
        <p:spPr bwMode="auto">
          <a:xfrm>
            <a:off x="2514600" y="2043446"/>
            <a:ext cx="4686300" cy="461665"/>
          </a:xfrm>
          <a:prstGeom prst="rect">
            <a:avLst/>
          </a:prstGeom>
          <a:noFill/>
          <a:ln w="19050" cmpd="sng">
            <a:noFill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Orly's Font 2" pitchFamily="66" charset="0"/>
              </a:rPr>
              <a:t>+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  <a:latin typeface="Orly's Font 2" pitchFamily="66" charset="0"/>
              </a:rPr>
              <a:t> $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Orly's Font 2" pitchFamily="66" charset="0"/>
              </a:rPr>
              <a:t>10 + </a:t>
            </a:r>
            <a:r>
              <a:rPr lang="en-US" sz="2000" b="1" dirty="0">
                <a:solidFill>
                  <a:schemeClr val="tx2">
                    <a:lumMod val="75000"/>
                  </a:schemeClr>
                </a:solidFill>
                <a:latin typeface="Orly's Font 2" pitchFamily="66" charset="0"/>
              </a:rPr>
              <a:t>$</a:t>
            </a:r>
            <a:r>
              <a:rPr lang="en-US" b="1" dirty="0">
                <a:solidFill>
                  <a:schemeClr val="tx2">
                    <a:lumMod val="75000"/>
                  </a:schemeClr>
                </a:solidFill>
                <a:latin typeface="Orly's Font 2" pitchFamily="66" charset="0"/>
              </a:rPr>
              <a:t>10 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Orly's Font 2" pitchFamily="66" charset="0"/>
              </a:rPr>
              <a:t>+ $10 + $10 + $10 =  </a:t>
            </a:r>
            <a:endParaRPr lang="en-US" dirty="0">
              <a:solidFill>
                <a:schemeClr val="tx2">
                  <a:lumMod val="75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3" name="Text Placeholder 2"/>
          <p:cNvSpPr txBox="1">
            <a:spLocks/>
          </p:cNvSpPr>
          <p:nvPr/>
        </p:nvSpPr>
        <p:spPr bwMode="auto">
          <a:xfrm>
            <a:off x="7200900" y="2047911"/>
            <a:ext cx="274105" cy="461665"/>
          </a:xfrm>
          <a:prstGeom prst="rect">
            <a:avLst/>
          </a:prstGeom>
          <a:noFill/>
          <a:ln w="19050" cmpd="sng">
            <a:noFill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Orly's Font 2" pitchFamily="66" charset="0"/>
              </a:rPr>
              <a:t>?</a:t>
            </a:r>
            <a:endParaRPr lang="en-US" dirty="0">
              <a:solidFill>
                <a:schemeClr val="tx2">
                  <a:lumMod val="75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4" name="Text Placeholder 2"/>
          <p:cNvSpPr txBox="1">
            <a:spLocks/>
          </p:cNvSpPr>
          <p:nvPr/>
        </p:nvSpPr>
        <p:spPr bwMode="auto">
          <a:xfrm>
            <a:off x="861114" y="3921121"/>
            <a:ext cx="9144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Orly's Font 2" pitchFamily="66" charset="0"/>
              </a:rPr>
              <a:t>$103</a:t>
            </a:r>
            <a:endParaRPr lang="en-US" dirty="0">
              <a:solidFill>
                <a:schemeClr val="tx2">
                  <a:lumMod val="75000"/>
                </a:schemeClr>
              </a:solidFill>
              <a:latin typeface="Orly's Font 2" pitchFamily="66" charset="0"/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1385712" y="3483913"/>
            <a:ext cx="1014588" cy="298789"/>
            <a:chOff x="2743200" y="1314450"/>
            <a:chExt cx="952802" cy="457200"/>
          </a:xfrm>
        </p:grpSpPr>
        <p:sp>
          <p:nvSpPr>
            <p:cNvPr id="16" name="Freeform 15"/>
            <p:cNvSpPr/>
            <p:nvPr/>
          </p:nvSpPr>
          <p:spPr>
            <a:xfrm>
              <a:off x="2743200" y="1314450"/>
              <a:ext cx="896971" cy="457200"/>
            </a:xfrm>
            <a:custGeom>
              <a:avLst/>
              <a:gdLst>
                <a:gd name="connsiteX0" fmla="*/ 0 w 896971"/>
                <a:gd name="connsiteY0" fmla="*/ 350082 h 350082"/>
                <a:gd name="connsiteX1" fmla="*/ 150975 w 896971"/>
                <a:gd name="connsiteY1" fmla="*/ 136926 h 350082"/>
                <a:gd name="connsiteX2" fmla="*/ 355236 w 896971"/>
                <a:gd name="connsiteY2" fmla="*/ 12585 h 350082"/>
                <a:gd name="connsiteX3" fmla="*/ 612782 w 896971"/>
                <a:gd name="connsiteY3" fmla="*/ 30348 h 350082"/>
                <a:gd name="connsiteX4" fmla="*/ 843685 w 896971"/>
                <a:gd name="connsiteY4" fmla="*/ 243504 h 350082"/>
                <a:gd name="connsiteX5" fmla="*/ 896971 w 896971"/>
                <a:gd name="connsiteY5" fmla="*/ 341201 h 350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96971" h="350082">
                  <a:moveTo>
                    <a:pt x="0" y="350082"/>
                  </a:moveTo>
                  <a:cubicBezTo>
                    <a:pt x="45884" y="271628"/>
                    <a:pt x="91769" y="193175"/>
                    <a:pt x="150975" y="136926"/>
                  </a:cubicBezTo>
                  <a:cubicBezTo>
                    <a:pt x="210181" y="80677"/>
                    <a:pt x="278268" y="30348"/>
                    <a:pt x="355236" y="12585"/>
                  </a:cubicBezTo>
                  <a:cubicBezTo>
                    <a:pt x="432204" y="-5178"/>
                    <a:pt x="531374" y="-8139"/>
                    <a:pt x="612782" y="30348"/>
                  </a:cubicBezTo>
                  <a:cubicBezTo>
                    <a:pt x="694190" y="68834"/>
                    <a:pt x="796320" y="191695"/>
                    <a:pt x="843685" y="243504"/>
                  </a:cubicBezTo>
                  <a:cubicBezTo>
                    <a:pt x="891050" y="295313"/>
                    <a:pt x="894010" y="318257"/>
                    <a:pt x="896971" y="341201"/>
                  </a:cubicBezTo>
                </a:path>
              </a:pathLst>
            </a:custGeom>
            <a:ln w="28575" cmpd="sng">
              <a:solidFill>
                <a:srgbClr val="3F3F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7" name="Straight Connector 16"/>
            <p:cNvCxnSpPr/>
            <p:nvPr/>
          </p:nvCxnSpPr>
          <p:spPr>
            <a:xfrm>
              <a:off x="3543300" y="1657350"/>
              <a:ext cx="114300" cy="114300"/>
            </a:xfrm>
            <a:prstGeom prst="line">
              <a:avLst/>
            </a:prstGeom>
            <a:ln w="38100">
              <a:solidFill>
                <a:srgbClr val="3F3F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9900000" flipH="1">
              <a:off x="3637348" y="1642753"/>
              <a:ext cx="58654" cy="125730"/>
            </a:xfrm>
            <a:prstGeom prst="line">
              <a:avLst/>
            </a:prstGeom>
            <a:ln w="38100">
              <a:solidFill>
                <a:srgbClr val="3F3F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Text Placeholder 2"/>
          <p:cNvSpPr txBox="1">
            <a:spLocks/>
          </p:cNvSpPr>
          <p:nvPr/>
        </p:nvSpPr>
        <p:spPr bwMode="auto">
          <a:xfrm>
            <a:off x="1247140" y="3143250"/>
            <a:ext cx="1133554" cy="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Aft>
                <a:spcPts val="0"/>
              </a:spcAft>
              <a:buFont typeface="Wingdings" pitchFamily="2" charset="2"/>
              <a:buNone/>
            </a:pP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  <a:latin typeface="Orly's Font 2" pitchFamily="66" charset="0"/>
              </a:rPr>
              <a:t>+ $10 </a:t>
            </a:r>
          </a:p>
          <a:p>
            <a:pPr marL="0" indent="0" algn="ctr">
              <a:spcAft>
                <a:spcPts val="0"/>
              </a:spcAft>
              <a:buFont typeface="Wingdings" pitchFamily="2" charset="2"/>
              <a:buNone/>
            </a:pPr>
            <a:r>
              <a:rPr lang="en-US" sz="1600" dirty="0" smtClean="0">
                <a:solidFill>
                  <a:schemeClr val="accent6"/>
                </a:solidFill>
                <a:latin typeface="Orly's Font 2" pitchFamily="66" charset="0"/>
              </a:rPr>
              <a:t>week 1</a:t>
            </a:r>
            <a:endParaRPr lang="en-US" sz="1600" dirty="0">
              <a:solidFill>
                <a:schemeClr val="accent6"/>
              </a:solidFill>
              <a:latin typeface="Orly's Font 2" pitchFamily="66" charset="0"/>
            </a:endParaRPr>
          </a:p>
        </p:txBody>
      </p:sp>
      <p:cxnSp>
        <p:nvCxnSpPr>
          <p:cNvPr id="22" name="Straight Connector 21"/>
          <p:cNvCxnSpPr/>
          <p:nvPr/>
        </p:nvCxnSpPr>
        <p:spPr>
          <a:xfrm>
            <a:off x="2355895" y="3696819"/>
            <a:ext cx="0" cy="257625"/>
          </a:xfrm>
          <a:prstGeom prst="line">
            <a:avLst/>
          </a:prstGeom>
          <a:ln w="38100">
            <a:solidFill>
              <a:srgbClr val="5F5F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2"/>
          <p:cNvSpPr txBox="1">
            <a:spLocks/>
          </p:cNvSpPr>
          <p:nvPr/>
        </p:nvSpPr>
        <p:spPr bwMode="auto">
          <a:xfrm>
            <a:off x="1898695" y="3937719"/>
            <a:ext cx="914400" cy="1957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Orly's Font 2" pitchFamily="66" charset="0"/>
              </a:rPr>
              <a:t>$113</a:t>
            </a:r>
            <a:endParaRPr lang="en-US" dirty="0">
              <a:solidFill>
                <a:schemeClr val="tx2">
                  <a:lumMod val="75000"/>
                </a:schemeClr>
              </a:solidFill>
              <a:latin typeface="Orly's Font 2" pitchFamily="66" charset="0"/>
            </a:endParaRPr>
          </a:p>
        </p:txBody>
      </p:sp>
      <p:grpSp>
        <p:nvGrpSpPr>
          <p:cNvPr id="25" name="Group 24"/>
          <p:cNvGrpSpPr/>
          <p:nvPr/>
        </p:nvGrpSpPr>
        <p:grpSpPr>
          <a:xfrm>
            <a:off x="2344517" y="3483913"/>
            <a:ext cx="1014588" cy="298789"/>
            <a:chOff x="2743200" y="1314450"/>
            <a:chExt cx="952802" cy="457200"/>
          </a:xfrm>
        </p:grpSpPr>
        <p:sp>
          <p:nvSpPr>
            <p:cNvPr id="26" name="Freeform 25"/>
            <p:cNvSpPr/>
            <p:nvPr/>
          </p:nvSpPr>
          <p:spPr>
            <a:xfrm>
              <a:off x="2743200" y="1314450"/>
              <a:ext cx="896971" cy="457200"/>
            </a:xfrm>
            <a:custGeom>
              <a:avLst/>
              <a:gdLst>
                <a:gd name="connsiteX0" fmla="*/ 0 w 896971"/>
                <a:gd name="connsiteY0" fmla="*/ 350082 h 350082"/>
                <a:gd name="connsiteX1" fmla="*/ 150975 w 896971"/>
                <a:gd name="connsiteY1" fmla="*/ 136926 h 350082"/>
                <a:gd name="connsiteX2" fmla="*/ 355236 w 896971"/>
                <a:gd name="connsiteY2" fmla="*/ 12585 h 350082"/>
                <a:gd name="connsiteX3" fmla="*/ 612782 w 896971"/>
                <a:gd name="connsiteY3" fmla="*/ 30348 h 350082"/>
                <a:gd name="connsiteX4" fmla="*/ 843685 w 896971"/>
                <a:gd name="connsiteY4" fmla="*/ 243504 h 350082"/>
                <a:gd name="connsiteX5" fmla="*/ 896971 w 896971"/>
                <a:gd name="connsiteY5" fmla="*/ 341201 h 350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96971" h="350082">
                  <a:moveTo>
                    <a:pt x="0" y="350082"/>
                  </a:moveTo>
                  <a:cubicBezTo>
                    <a:pt x="45884" y="271628"/>
                    <a:pt x="91769" y="193175"/>
                    <a:pt x="150975" y="136926"/>
                  </a:cubicBezTo>
                  <a:cubicBezTo>
                    <a:pt x="210181" y="80677"/>
                    <a:pt x="278268" y="30348"/>
                    <a:pt x="355236" y="12585"/>
                  </a:cubicBezTo>
                  <a:cubicBezTo>
                    <a:pt x="432204" y="-5178"/>
                    <a:pt x="531374" y="-8139"/>
                    <a:pt x="612782" y="30348"/>
                  </a:cubicBezTo>
                  <a:cubicBezTo>
                    <a:pt x="694190" y="68834"/>
                    <a:pt x="796320" y="191695"/>
                    <a:pt x="843685" y="243504"/>
                  </a:cubicBezTo>
                  <a:cubicBezTo>
                    <a:pt x="891050" y="295313"/>
                    <a:pt x="894010" y="318257"/>
                    <a:pt x="896971" y="341201"/>
                  </a:cubicBezTo>
                </a:path>
              </a:pathLst>
            </a:custGeom>
            <a:ln w="28575" cmpd="sng">
              <a:solidFill>
                <a:srgbClr val="3F3F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7" name="Straight Connector 26"/>
            <p:cNvCxnSpPr/>
            <p:nvPr/>
          </p:nvCxnSpPr>
          <p:spPr>
            <a:xfrm>
              <a:off x="3543300" y="1657350"/>
              <a:ext cx="114300" cy="114300"/>
            </a:xfrm>
            <a:prstGeom prst="line">
              <a:avLst/>
            </a:prstGeom>
            <a:ln w="38100">
              <a:solidFill>
                <a:srgbClr val="3F3F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9900000" flipH="1">
              <a:off x="3637348" y="1642753"/>
              <a:ext cx="58654" cy="125730"/>
            </a:xfrm>
            <a:prstGeom prst="line">
              <a:avLst/>
            </a:prstGeom>
            <a:ln w="38100">
              <a:solidFill>
                <a:srgbClr val="3F3F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Text Placeholder 2"/>
          <p:cNvSpPr txBox="1">
            <a:spLocks/>
          </p:cNvSpPr>
          <p:nvPr/>
        </p:nvSpPr>
        <p:spPr bwMode="auto">
          <a:xfrm>
            <a:off x="2196499" y="3143250"/>
            <a:ext cx="1133554" cy="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Aft>
                <a:spcPts val="0"/>
              </a:spcAft>
              <a:buFont typeface="Wingdings" pitchFamily="2" charset="2"/>
              <a:buNone/>
            </a:pP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  <a:latin typeface="Orly's Font 2" pitchFamily="66" charset="0"/>
              </a:rPr>
              <a:t>+ $10 </a:t>
            </a:r>
          </a:p>
          <a:p>
            <a:pPr marL="0" indent="0" algn="ctr">
              <a:spcAft>
                <a:spcPts val="0"/>
              </a:spcAft>
              <a:buFont typeface="Wingdings" pitchFamily="2" charset="2"/>
              <a:buNone/>
            </a:pPr>
            <a:r>
              <a:rPr lang="en-US" sz="1600" dirty="0" smtClean="0">
                <a:solidFill>
                  <a:schemeClr val="accent6"/>
                </a:solidFill>
                <a:latin typeface="Orly's Font 2" pitchFamily="66" charset="0"/>
              </a:rPr>
              <a:t>week 2</a:t>
            </a:r>
            <a:endParaRPr lang="en-US" sz="1600" dirty="0">
              <a:solidFill>
                <a:schemeClr val="accent6"/>
              </a:solidFill>
              <a:latin typeface="Orly's Font 2" pitchFamily="66" charset="0"/>
            </a:endParaRPr>
          </a:p>
        </p:txBody>
      </p:sp>
      <p:cxnSp>
        <p:nvCxnSpPr>
          <p:cNvPr id="29" name="Straight Connector 28"/>
          <p:cNvCxnSpPr/>
          <p:nvPr/>
        </p:nvCxnSpPr>
        <p:spPr>
          <a:xfrm>
            <a:off x="3314700" y="3696819"/>
            <a:ext cx="0" cy="257625"/>
          </a:xfrm>
          <a:prstGeom prst="line">
            <a:avLst/>
          </a:prstGeom>
          <a:ln w="38100">
            <a:solidFill>
              <a:srgbClr val="5F5F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 Placeholder 2"/>
          <p:cNvSpPr txBox="1">
            <a:spLocks/>
          </p:cNvSpPr>
          <p:nvPr/>
        </p:nvSpPr>
        <p:spPr bwMode="auto">
          <a:xfrm>
            <a:off x="2857500" y="3937719"/>
            <a:ext cx="9144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Orly's Font 2" pitchFamily="66" charset="0"/>
              </a:rPr>
              <a:t>$123</a:t>
            </a:r>
            <a:endParaRPr lang="en-US" dirty="0">
              <a:solidFill>
                <a:schemeClr val="tx2">
                  <a:lumMod val="75000"/>
                </a:schemeClr>
              </a:solidFill>
              <a:latin typeface="Orly's Font 2" pitchFamily="66" charset="0"/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3328812" y="3483913"/>
            <a:ext cx="1014588" cy="298789"/>
            <a:chOff x="2743200" y="1314450"/>
            <a:chExt cx="952802" cy="457200"/>
          </a:xfrm>
        </p:grpSpPr>
        <p:sp>
          <p:nvSpPr>
            <p:cNvPr id="33" name="Freeform 32"/>
            <p:cNvSpPr/>
            <p:nvPr/>
          </p:nvSpPr>
          <p:spPr>
            <a:xfrm>
              <a:off x="2743200" y="1314450"/>
              <a:ext cx="896971" cy="457200"/>
            </a:xfrm>
            <a:custGeom>
              <a:avLst/>
              <a:gdLst>
                <a:gd name="connsiteX0" fmla="*/ 0 w 896971"/>
                <a:gd name="connsiteY0" fmla="*/ 350082 h 350082"/>
                <a:gd name="connsiteX1" fmla="*/ 150975 w 896971"/>
                <a:gd name="connsiteY1" fmla="*/ 136926 h 350082"/>
                <a:gd name="connsiteX2" fmla="*/ 355236 w 896971"/>
                <a:gd name="connsiteY2" fmla="*/ 12585 h 350082"/>
                <a:gd name="connsiteX3" fmla="*/ 612782 w 896971"/>
                <a:gd name="connsiteY3" fmla="*/ 30348 h 350082"/>
                <a:gd name="connsiteX4" fmla="*/ 843685 w 896971"/>
                <a:gd name="connsiteY4" fmla="*/ 243504 h 350082"/>
                <a:gd name="connsiteX5" fmla="*/ 896971 w 896971"/>
                <a:gd name="connsiteY5" fmla="*/ 341201 h 350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96971" h="350082">
                  <a:moveTo>
                    <a:pt x="0" y="350082"/>
                  </a:moveTo>
                  <a:cubicBezTo>
                    <a:pt x="45884" y="271628"/>
                    <a:pt x="91769" y="193175"/>
                    <a:pt x="150975" y="136926"/>
                  </a:cubicBezTo>
                  <a:cubicBezTo>
                    <a:pt x="210181" y="80677"/>
                    <a:pt x="278268" y="30348"/>
                    <a:pt x="355236" y="12585"/>
                  </a:cubicBezTo>
                  <a:cubicBezTo>
                    <a:pt x="432204" y="-5178"/>
                    <a:pt x="531374" y="-8139"/>
                    <a:pt x="612782" y="30348"/>
                  </a:cubicBezTo>
                  <a:cubicBezTo>
                    <a:pt x="694190" y="68834"/>
                    <a:pt x="796320" y="191695"/>
                    <a:pt x="843685" y="243504"/>
                  </a:cubicBezTo>
                  <a:cubicBezTo>
                    <a:pt x="891050" y="295313"/>
                    <a:pt x="894010" y="318257"/>
                    <a:pt x="896971" y="341201"/>
                  </a:cubicBezTo>
                </a:path>
              </a:pathLst>
            </a:custGeom>
            <a:ln w="28575" cmpd="sng">
              <a:solidFill>
                <a:srgbClr val="3F3F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4" name="Straight Connector 33"/>
            <p:cNvCxnSpPr/>
            <p:nvPr/>
          </p:nvCxnSpPr>
          <p:spPr>
            <a:xfrm>
              <a:off x="3543300" y="1657350"/>
              <a:ext cx="114300" cy="114300"/>
            </a:xfrm>
            <a:prstGeom prst="line">
              <a:avLst/>
            </a:prstGeom>
            <a:ln w="38100">
              <a:solidFill>
                <a:srgbClr val="3F3F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9900000" flipH="1">
              <a:off x="3637348" y="1642753"/>
              <a:ext cx="58654" cy="125730"/>
            </a:xfrm>
            <a:prstGeom prst="line">
              <a:avLst/>
            </a:prstGeom>
            <a:ln w="38100">
              <a:solidFill>
                <a:srgbClr val="3F3F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Text Placeholder 2"/>
          <p:cNvSpPr txBox="1">
            <a:spLocks/>
          </p:cNvSpPr>
          <p:nvPr/>
        </p:nvSpPr>
        <p:spPr bwMode="auto">
          <a:xfrm>
            <a:off x="3180794" y="3143250"/>
            <a:ext cx="1133554" cy="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Aft>
                <a:spcPts val="0"/>
              </a:spcAft>
              <a:buFont typeface="Wingdings" pitchFamily="2" charset="2"/>
              <a:buNone/>
            </a:pP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  <a:latin typeface="Orly's Font 2" pitchFamily="66" charset="0"/>
              </a:rPr>
              <a:t>+ $10 </a:t>
            </a:r>
          </a:p>
          <a:p>
            <a:pPr marL="0" indent="0" algn="ctr">
              <a:spcAft>
                <a:spcPts val="0"/>
              </a:spcAft>
              <a:buFont typeface="Wingdings" pitchFamily="2" charset="2"/>
              <a:buNone/>
            </a:pPr>
            <a:r>
              <a:rPr lang="en-US" sz="1600" b="1" dirty="0" smtClean="0">
                <a:solidFill>
                  <a:schemeClr val="accent6"/>
                </a:solidFill>
                <a:latin typeface="Orly's Font 2" pitchFamily="66" charset="0"/>
              </a:rPr>
              <a:t>week 3</a:t>
            </a:r>
            <a:endParaRPr lang="en-US" sz="1600" b="1" dirty="0">
              <a:solidFill>
                <a:schemeClr val="accent6"/>
              </a:solidFill>
              <a:latin typeface="Orly's Font 2" pitchFamily="66" charset="0"/>
            </a:endParaRPr>
          </a:p>
        </p:txBody>
      </p:sp>
      <p:cxnSp>
        <p:nvCxnSpPr>
          <p:cNvPr id="36" name="Straight Connector 35"/>
          <p:cNvCxnSpPr/>
          <p:nvPr/>
        </p:nvCxnSpPr>
        <p:spPr>
          <a:xfrm>
            <a:off x="4298995" y="3696819"/>
            <a:ext cx="0" cy="257625"/>
          </a:xfrm>
          <a:prstGeom prst="line">
            <a:avLst/>
          </a:prstGeom>
          <a:ln w="38100">
            <a:solidFill>
              <a:srgbClr val="5F5F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 Placeholder 2"/>
          <p:cNvSpPr txBox="1">
            <a:spLocks/>
          </p:cNvSpPr>
          <p:nvPr/>
        </p:nvSpPr>
        <p:spPr bwMode="auto">
          <a:xfrm>
            <a:off x="3841795" y="3937719"/>
            <a:ext cx="9144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Orly's Font 2" pitchFamily="66" charset="0"/>
              </a:rPr>
              <a:t>$133</a:t>
            </a:r>
            <a:endParaRPr lang="en-US" dirty="0">
              <a:solidFill>
                <a:schemeClr val="tx2">
                  <a:lumMod val="75000"/>
                </a:schemeClr>
              </a:solidFill>
              <a:latin typeface="Orly's Font 2" pitchFamily="66" charset="0"/>
            </a:endParaRPr>
          </a:p>
        </p:txBody>
      </p:sp>
      <p:grpSp>
        <p:nvGrpSpPr>
          <p:cNvPr id="39" name="Group 38"/>
          <p:cNvGrpSpPr/>
          <p:nvPr/>
        </p:nvGrpSpPr>
        <p:grpSpPr>
          <a:xfrm>
            <a:off x="4287617" y="3483913"/>
            <a:ext cx="1014588" cy="298789"/>
            <a:chOff x="2743200" y="1314450"/>
            <a:chExt cx="952802" cy="457200"/>
          </a:xfrm>
        </p:grpSpPr>
        <p:sp>
          <p:nvSpPr>
            <p:cNvPr id="40" name="Freeform 39"/>
            <p:cNvSpPr/>
            <p:nvPr/>
          </p:nvSpPr>
          <p:spPr>
            <a:xfrm>
              <a:off x="2743200" y="1314450"/>
              <a:ext cx="896971" cy="457200"/>
            </a:xfrm>
            <a:custGeom>
              <a:avLst/>
              <a:gdLst>
                <a:gd name="connsiteX0" fmla="*/ 0 w 896971"/>
                <a:gd name="connsiteY0" fmla="*/ 350082 h 350082"/>
                <a:gd name="connsiteX1" fmla="*/ 150975 w 896971"/>
                <a:gd name="connsiteY1" fmla="*/ 136926 h 350082"/>
                <a:gd name="connsiteX2" fmla="*/ 355236 w 896971"/>
                <a:gd name="connsiteY2" fmla="*/ 12585 h 350082"/>
                <a:gd name="connsiteX3" fmla="*/ 612782 w 896971"/>
                <a:gd name="connsiteY3" fmla="*/ 30348 h 350082"/>
                <a:gd name="connsiteX4" fmla="*/ 843685 w 896971"/>
                <a:gd name="connsiteY4" fmla="*/ 243504 h 350082"/>
                <a:gd name="connsiteX5" fmla="*/ 896971 w 896971"/>
                <a:gd name="connsiteY5" fmla="*/ 341201 h 350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96971" h="350082">
                  <a:moveTo>
                    <a:pt x="0" y="350082"/>
                  </a:moveTo>
                  <a:cubicBezTo>
                    <a:pt x="45884" y="271628"/>
                    <a:pt x="91769" y="193175"/>
                    <a:pt x="150975" y="136926"/>
                  </a:cubicBezTo>
                  <a:cubicBezTo>
                    <a:pt x="210181" y="80677"/>
                    <a:pt x="278268" y="30348"/>
                    <a:pt x="355236" y="12585"/>
                  </a:cubicBezTo>
                  <a:cubicBezTo>
                    <a:pt x="432204" y="-5178"/>
                    <a:pt x="531374" y="-8139"/>
                    <a:pt x="612782" y="30348"/>
                  </a:cubicBezTo>
                  <a:cubicBezTo>
                    <a:pt x="694190" y="68834"/>
                    <a:pt x="796320" y="191695"/>
                    <a:pt x="843685" y="243504"/>
                  </a:cubicBezTo>
                  <a:cubicBezTo>
                    <a:pt x="891050" y="295313"/>
                    <a:pt x="894010" y="318257"/>
                    <a:pt x="896971" y="341201"/>
                  </a:cubicBezTo>
                </a:path>
              </a:pathLst>
            </a:custGeom>
            <a:ln w="28575" cmpd="sng">
              <a:solidFill>
                <a:srgbClr val="3F3F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1" name="Straight Connector 40"/>
            <p:cNvCxnSpPr/>
            <p:nvPr/>
          </p:nvCxnSpPr>
          <p:spPr>
            <a:xfrm>
              <a:off x="3543300" y="1657350"/>
              <a:ext cx="114300" cy="114300"/>
            </a:xfrm>
            <a:prstGeom prst="line">
              <a:avLst/>
            </a:prstGeom>
            <a:ln w="38100">
              <a:solidFill>
                <a:srgbClr val="3F3F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9900000" flipH="1">
              <a:off x="3637348" y="1642753"/>
              <a:ext cx="58654" cy="125730"/>
            </a:xfrm>
            <a:prstGeom prst="line">
              <a:avLst/>
            </a:prstGeom>
            <a:ln w="38100">
              <a:solidFill>
                <a:srgbClr val="3F3F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Text Placeholder 2"/>
          <p:cNvSpPr txBox="1">
            <a:spLocks/>
          </p:cNvSpPr>
          <p:nvPr/>
        </p:nvSpPr>
        <p:spPr bwMode="auto">
          <a:xfrm>
            <a:off x="4139599" y="3143250"/>
            <a:ext cx="1133554" cy="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Aft>
                <a:spcPts val="0"/>
              </a:spcAft>
              <a:buFont typeface="Wingdings" pitchFamily="2" charset="2"/>
              <a:buNone/>
            </a:pP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  <a:latin typeface="Orly's Font 2" pitchFamily="66" charset="0"/>
              </a:rPr>
              <a:t>+ $10 </a:t>
            </a:r>
          </a:p>
          <a:p>
            <a:pPr marL="0" indent="0" algn="ctr">
              <a:spcAft>
                <a:spcPts val="0"/>
              </a:spcAft>
              <a:buFont typeface="Wingdings" pitchFamily="2" charset="2"/>
              <a:buNone/>
            </a:pPr>
            <a:r>
              <a:rPr lang="en-US" sz="1600" b="1" dirty="0" smtClean="0">
                <a:solidFill>
                  <a:schemeClr val="accent6"/>
                </a:solidFill>
                <a:latin typeface="Orly's Font 2" pitchFamily="66" charset="0"/>
              </a:rPr>
              <a:t>week 4</a:t>
            </a:r>
            <a:endParaRPr lang="en-US" sz="1600" b="1" dirty="0">
              <a:solidFill>
                <a:schemeClr val="accent6"/>
              </a:solidFill>
              <a:latin typeface="Orly's Font 2" pitchFamily="66" charset="0"/>
            </a:endParaRPr>
          </a:p>
        </p:txBody>
      </p:sp>
      <p:cxnSp>
        <p:nvCxnSpPr>
          <p:cNvPr id="43" name="Straight Connector 42"/>
          <p:cNvCxnSpPr/>
          <p:nvPr/>
        </p:nvCxnSpPr>
        <p:spPr>
          <a:xfrm>
            <a:off x="5257800" y="3696819"/>
            <a:ext cx="0" cy="257625"/>
          </a:xfrm>
          <a:prstGeom prst="line">
            <a:avLst/>
          </a:prstGeom>
          <a:ln w="38100">
            <a:solidFill>
              <a:srgbClr val="5F5F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 Placeholder 2"/>
          <p:cNvSpPr txBox="1">
            <a:spLocks/>
          </p:cNvSpPr>
          <p:nvPr/>
        </p:nvSpPr>
        <p:spPr bwMode="auto">
          <a:xfrm>
            <a:off x="4800600" y="3937719"/>
            <a:ext cx="9144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Orly's Font 2" pitchFamily="66" charset="0"/>
              </a:rPr>
              <a:t>$143</a:t>
            </a:r>
            <a:endParaRPr lang="en-US" dirty="0">
              <a:solidFill>
                <a:schemeClr val="tx2">
                  <a:lumMod val="75000"/>
                </a:schemeClr>
              </a:solidFill>
              <a:latin typeface="Orly's Font 2" pitchFamily="66" charset="0"/>
            </a:endParaRPr>
          </a:p>
        </p:txBody>
      </p:sp>
      <p:grpSp>
        <p:nvGrpSpPr>
          <p:cNvPr id="46" name="Group 45"/>
          <p:cNvGrpSpPr/>
          <p:nvPr/>
        </p:nvGrpSpPr>
        <p:grpSpPr>
          <a:xfrm>
            <a:off x="5271912" y="3483913"/>
            <a:ext cx="1014588" cy="298789"/>
            <a:chOff x="2743200" y="1314450"/>
            <a:chExt cx="952802" cy="457200"/>
          </a:xfrm>
        </p:grpSpPr>
        <p:sp>
          <p:nvSpPr>
            <p:cNvPr id="47" name="Freeform 46"/>
            <p:cNvSpPr/>
            <p:nvPr/>
          </p:nvSpPr>
          <p:spPr>
            <a:xfrm>
              <a:off x="2743200" y="1314450"/>
              <a:ext cx="896971" cy="457200"/>
            </a:xfrm>
            <a:custGeom>
              <a:avLst/>
              <a:gdLst>
                <a:gd name="connsiteX0" fmla="*/ 0 w 896971"/>
                <a:gd name="connsiteY0" fmla="*/ 350082 h 350082"/>
                <a:gd name="connsiteX1" fmla="*/ 150975 w 896971"/>
                <a:gd name="connsiteY1" fmla="*/ 136926 h 350082"/>
                <a:gd name="connsiteX2" fmla="*/ 355236 w 896971"/>
                <a:gd name="connsiteY2" fmla="*/ 12585 h 350082"/>
                <a:gd name="connsiteX3" fmla="*/ 612782 w 896971"/>
                <a:gd name="connsiteY3" fmla="*/ 30348 h 350082"/>
                <a:gd name="connsiteX4" fmla="*/ 843685 w 896971"/>
                <a:gd name="connsiteY4" fmla="*/ 243504 h 350082"/>
                <a:gd name="connsiteX5" fmla="*/ 896971 w 896971"/>
                <a:gd name="connsiteY5" fmla="*/ 341201 h 350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96971" h="350082">
                  <a:moveTo>
                    <a:pt x="0" y="350082"/>
                  </a:moveTo>
                  <a:cubicBezTo>
                    <a:pt x="45884" y="271628"/>
                    <a:pt x="91769" y="193175"/>
                    <a:pt x="150975" y="136926"/>
                  </a:cubicBezTo>
                  <a:cubicBezTo>
                    <a:pt x="210181" y="80677"/>
                    <a:pt x="278268" y="30348"/>
                    <a:pt x="355236" y="12585"/>
                  </a:cubicBezTo>
                  <a:cubicBezTo>
                    <a:pt x="432204" y="-5178"/>
                    <a:pt x="531374" y="-8139"/>
                    <a:pt x="612782" y="30348"/>
                  </a:cubicBezTo>
                  <a:cubicBezTo>
                    <a:pt x="694190" y="68834"/>
                    <a:pt x="796320" y="191695"/>
                    <a:pt x="843685" y="243504"/>
                  </a:cubicBezTo>
                  <a:cubicBezTo>
                    <a:pt x="891050" y="295313"/>
                    <a:pt x="894010" y="318257"/>
                    <a:pt x="896971" y="341201"/>
                  </a:cubicBezTo>
                </a:path>
              </a:pathLst>
            </a:custGeom>
            <a:ln w="28575" cmpd="sng">
              <a:solidFill>
                <a:srgbClr val="3F3F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8" name="Straight Connector 47"/>
            <p:cNvCxnSpPr/>
            <p:nvPr/>
          </p:nvCxnSpPr>
          <p:spPr>
            <a:xfrm>
              <a:off x="3543300" y="1657350"/>
              <a:ext cx="114300" cy="114300"/>
            </a:xfrm>
            <a:prstGeom prst="line">
              <a:avLst/>
            </a:prstGeom>
            <a:ln w="38100">
              <a:solidFill>
                <a:srgbClr val="3F3F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9900000" flipH="1">
              <a:off x="3637348" y="1642753"/>
              <a:ext cx="58654" cy="125730"/>
            </a:xfrm>
            <a:prstGeom prst="line">
              <a:avLst/>
            </a:prstGeom>
            <a:ln w="38100">
              <a:solidFill>
                <a:srgbClr val="3F3F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" name="Text Placeholder 2"/>
          <p:cNvSpPr txBox="1">
            <a:spLocks/>
          </p:cNvSpPr>
          <p:nvPr/>
        </p:nvSpPr>
        <p:spPr bwMode="auto">
          <a:xfrm>
            <a:off x="5123894" y="3143250"/>
            <a:ext cx="1133554" cy="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Aft>
                <a:spcPts val="0"/>
              </a:spcAft>
              <a:buFont typeface="Wingdings" pitchFamily="2" charset="2"/>
              <a:buNone/>
            </a:pP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  <a:latin typeface="Orly's Font 2" pitchFamily="66" charset="0"/>
              </a:rPr>
              <a:t>+ $10 </a:t>
            </a:r>
          </a:p>
          <a:p>
            <a:pPr marL="0" indent="0" algn="ctr">
              <a:spcAft>
                <a:spcPts val="0"/>
              </a:spcAft>
              <a:buFont typeface="Wingdings" pitchFamily="2" charset="2"/>
              <a:buNone/>
            </a:pPr>
            <a:r>
              <a:rPr lang="en-US" sz="1600" b="1" dirty="0" smtClean="0">
                <a:solidFill>
                  <a:schemeClr val="accent6"/>
                </a:solidFill>
                <a:latin typeface="Orly's Font 2" pitchFamily="66" charset="0"/>
              </a:rPr>
              <a:t>week 5</a:t>
            </a:r>
            <a:endParaRPr lang="en-US" sz="1600" b="1" dirty="0">
              <a:solidFill>
                <a:schemeClr val="accent6"/>
              </a:solidFill>
              <a:latin typeface="Orly's Font 2" pitchFamily="66" charset="0"/>
            </a:endParaRPr>
          </a:p>
        </p:txBody>
      </p:sp>
      <p:cxnSp>
        <p:nvCxnSpPr>
          <p:cNvPr id="50" name="Straight Connector 49"/>
          <p:cNvCxnSpPr/>
          <p:nvPr/>
        </p:nvCxnSpPr>
        <p:spPr>
          <a:xfrm>
            <a:off x="6242095" y="3696819"/>
            <a:ext cx="0" cy="257625"/>
          </a:xfrm>
          <a:prstGeom prst="line">
            <a:avLst/>
          </a:prstGeom>
          <a:ln w="38100">
            <a:solidFill>
              <a:srgbClr val="5F5F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 Placeholder 2"/>
          <p:cNvSpPr txBox="1">
            <a:spLocks/>
          </p:cNvSpPr>
          <p:nvPr/>
        </p:nvSpPr>
        <p:spPr bwMode="auto">
          <a:xfrm>
            <a:off x="5784895" y="3937719"/>
            <a:ext cx="9144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Orly's Font 2" pitchFamily="66" charset="0"/>
              </a:rPr>
              <a:t>$153</a:t>
            </a:r>
            <a:endParaRPr lang="en-US" dirty="0">
              <a:solidFill>
                <a:schemeClr val="tx2">
                  <a:lumMod val="75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52" name="Text Placeholder 2"/>
          <p:cNvSpPr txBox="1">
            <a:spLocks/>
          </p:cNvSpPr>
          <p:nvPr/>
        </p:nvSpPr>
        <p:spPr bwMode="auto">
          <a:xfrm>
            <a:off x="5784895" y="3938885"/>
            <a:ext cx="9144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Orly's Font 2" pitchFamily="66" charset="0"/>
              </a:rPr>
              <a:t>$153</a:t>
            </a:r>
            <a:endParaRPr lang="en-US" dirty="0">
              <a:solidFill>
                <a:schemeClr val="tx2">
                  <a:lumMod val="75000"/>
                </a:schemeClr>
              </a:solidFill>
              <a:latin typeface="Orly's Font 2" pitchFamily="66" charset="0"/>
            </a:endParaRPr>
          </a:p>
        </p:txBody>
      </p:sp>
      <p:grpSp>
        <p:nvGrpSpPr>
          <p:cNvPr id="58" name="Group 57"/>
          <p:cNvGrpSpPr/>
          <p:nvPr/>
        </p:nvGrpSpPr>
        <p:grpSpPr>
          <a:xfrm>
            <a:off x="2743200" y="2047911"/>
            <a:ext cx="4114800" cy="435670"/>
            <a:chOff x="2743200" y="2000250"/>
            <a:chExt cx="4114800" cy="435670"/>
          </a:xfrm>
        </p:grpSpPr>
        <p:sp>
          <p:nvSpPr>
            <p:cNvPr id="53" name="Oval 52"/>
            <p:cNvSpPr/>
            <p:nvPr/>
          </p:nvSpPr>
          <p:spPr>
            <a:xfrm>
              <a:off x="2743200" y="2000250"/>
              <a:ext cx="685800" cy="435670"/>
            </a:xfrm>
            <a:prstGeom prst="ellipse">
              <a:avLst/>
            </a:prstGeom>
            <a:noFill/>
            <a:ln w="381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4" name="Oval 53"/>
            <p:cNvSpPr/>
            <p:nvPr/>
          </p:nvSpPr>
          <p:spPr>
            <a:xfrm>
              <a:off x="3543300" y="2000250"/>
              <a:ext cx="685800" cy="435670"/>
            </a:xfrm>
            <a:prstGeom prst="ellipse">
              <a:avLst/>
            </a:prstGeom>
            <a:noFill/>
            <a:ln w="381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5" name="Oval 54"/>
            <p:cNvSpPr/>
            <p:nvPr/>
          </p:nvSpPr>
          <p:spPr>
            <a:xfrm>
              <a:off x="4457700" y="2000250"/>
              <a:ext cx="685800" cy="435670"/>
            </a:xfrm>
            <a:prstGeom prst="ellipse">
              <a:avLst/>
            </a:prstGeom>
            <a:noFill/>
            <a:ln w="381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6" name="Oval 55"/>
            <p:cNvSpPr/>
            <p:nvPr/>
          </p:nvSpPr>
          <p:spPr>
            <a:xfrm>
              <a:off x="5309933" y="2000250"/>
              <a:ext cx="685800" cy="435670"/>
            </a:xfrm>
            <a:prstGeom prst="ellipse">
              <a:avLst/>
            </a:prstGeom>
            <a:noFill/>
            <a:ln w="381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7" name="Oval 56"/>
            <p:cNvSpPr/>
            <p:nvPr/>
          </p:nvSpPr>
          <p:spPr>
            <a:xfrm>
              <a:off x="6172200" y="2000250"/>
              <a:ext cx="685800" cy="435670"/>
            </a:xfrm>
            <a:prstGeom prst="ellipse">
              <a:avLst/>
            </a:prstGeom>
            <a:noFill/>
            <a:ln w="381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54855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2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1.94377E-6 -1.93887E-6 L 0.13659 -0.3711 " pathEditMode="relative" rAng="0" ptsTypes="AA">
                                      <p:cBhvr>
                                        <p:cTn id="149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21" y="-18555"/>
                                    </p:animMotion>
                                  </p:childTnLst>
                                </p:cTn>
                              </p:par>
                              <p:par>
                                <p:cTn id="1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20" grpId="0" animBg="1"/>
      <p:bldP spid="11" grpId="0"/>
      <p:bldP spid="21" grpId="0" animBg="1"/>
      <p:bldP spid="12" grpId="0"/>
      <p:bldP spid="13" grpId="0"/>
      <p:bldP spid="13" grpId="1"/>
      <p:bldP spid="14" grpId="0"/>
      <p:bldP spid="19" grpId="0"/>
      <p:bldP spid="23" grpId="0"/>
      <p:bldP spid="24" grpId="0"/>
      <p:bldP spid="30" grpId="0"/>
      <p:bldP spid="31" grpId="0"/>
      <p:bldP spid="37" grpId="0"/>
      <p:bldP spid="38" grpId="0"/>
      <p:bldP spid="44" grpId="0"/>
      <p:bldP spid="45" grpId="0"/>
      <p:bldP spid="51" grpId="0"/>
      <p:bldP spid="52" grpId="0"/>
      <p:bldP spid="5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663512" y="873848"/>
            <a:ext cx="8159877" cy="3693319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3175">
            <a:solidFill>
              <a:schemeClr val="bg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Sara’s packing party bags with 5 pieces of candy each.  She used 55 pieces of candy.  How many bags did she pack?</a:t>
            </a:r>
          </a:p>
          <a:p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24" name="Rectangle 23"/>
          <p:cNvSpPr/>
          <p:nvPr/>
        </p:nvSpPr>
        <p:spPr>
          <a:xfrm>
            <a:off x="1412240" y="1428750"/>
            <a:ext cx="457200" cy="377851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4616183" y="1065530"/>
            <a:ext cx="258077" cy="415636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914400" y="1885950"/>
            <a:ext cx="550616" cy="932558"/>
            <a:chOff x="914400" y="1885950"/>
            <a:chExt cx="550616" cy="932558"/>
          </a:xfrm>
        </p:grpSpPr>
        <p:sp>
          <p:nvSpPr>
            <p:cNvPr id="33" name="Text Placeholder 2"/>
            <p:cNvSpPr txBox="1">
              <a:spLocks/>
            </p:cNvSpPr>
            <p:nvPr/>
          </p:nvSpPr>
          <p:spPr bwMode="auto">
            <a:xfrm>
              <a:off x="955040" y="2259330"/>
              <a:ext cx="4572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b="1" dirty="0" smtClean="0">
                  <a:solidFill>
                    <a:schemeClr val="tx2">
                      <a:lumMod val="75000"/>
                    </a:schemeClr>
                  </a:solidFill>
                  <a:latin typeface="Orly's Font 2" pitchFamily="66" charset="0"/>
                </a:rPr>
                <a:t>5</a:t>
              </a:r>
              <a:endParaRPr lang="en-US" dirty="0">
                <a:solidFill>
                  <a:schemeClr val="tx2">
                    <a:lumMod val="75000"/>
                  </a:schemeClr>
                </a:solidFill>
                <a:latin typeface="Orly's Font 2" pitchFamily="66" charset="0"/>
              </a:endParaRPr>
            </a:p>
          </p:txBody>
        </p:sp>
        <p:sp>
          <p:nvSpPr>
            <p:cNvPr id="37" name="Freeform 36"/>
            <p:cNvSpPr/>
            <p:nvPr/>
          </p:nvSpPr>
          <p:spPr>
            <a:xfrm>
              <a:off x="914400" y="1885950"/>
              <a:ext cx="550616" cy="932558"/>
            </a:xfrm>
            <a:custGeom>
              <a:avLst/>
              <a:gdLst>
                <a:gd name="connsiteX0" fmla="*/ 230904 w 550616"/>
                <a:gd name="connsiteY0" fmla="*/ 275326 h 932558"/>
                <a:gd name="connsiteX1" fmla="*/ 186499 w 550616"/>
                <a:gd name="connsiteY1" fmla="*/ 293089 h 932558"/>
                <a:gd name="connsiteX2" fmla="*/ 150976 w 550616"/>
                <a:gd name="connsiteY2" fmla="*/ 319734 h 932558"/>
                <a:gd name="connsiteX3" fmla="*/ 115452 w 550616"/>
                <a:gd name="connsiteY3" fmla="*/ 337497 h 932558"/>
                <a:gd name="connsiteX4" fmla="*/ 97690 w 550616"/>
                <a:gd name="connsiteY4" fmla="*/ 364141 h 932558"/>
                <a:gd name="connsiteX5" fmla="*/ 35524 w 550616"/>
                <a:gd name="connsiteY5" fmla="*/ 444075 h 932558"/>
                <a:gd name="connsiteX6" fmla="*/ 26643 w 550616"/>
                <a:gd name="connsiteY6" fmla="*/ 470719 h 932558"/>
                <a:gd name="connsiteX7" fmla="*/ 8881 w 550616"/>
                <a:gd name="connsiteY7" fmla="*/ 515127 h 932558"/>
                <a:gd name="connsiteX8" fmla="*/ 0 w 550616"/>
                <a:gd name="connsiteY8" fmla="*/ 559534 h 932558"/>
                <a:gd name="connsiteX9" fmla="*/ 8881 w 550616"/>
                <a:gd name="connsiteY9" fmla="*/ 692757 h 932558"/>
                <a:gd name="connsiteX10" fmla="*/ 35524 w 550616"/>
                <a:gd name="connsiteY10" fmla="*/ 746046 h 932558"/>
                <a:gd name="connsiteX11" fmla="*/ 62167 w 550616"/>
                <a:gd name="connsiteY11" fmla="*/ 799335 h 932558"/>
                <a:gd name="connsiteX12" fmla="*/ 177618 w 550616"/>
                <a:gd name="connsiteY12" fmla="*/ 897032 h 932558"/>
                <a:gd name="connsiteX13" fmla="*/ 266427 w 550616"/>
                <a:gd name="connsiteY13" fmla="*/ 932558 h 932558"/>
                <a:gd name="connsiteX14" fmla="*/ 399641 w 550616"/>
                <a:gd name="connsiteY14" fmla="*/ 923676 h 932558"/>
                <a:gd name="connsiteX15" fmla="*/ 426284 w 550616"/>
                <a:gd name="connsiteY15" fmla="*/ 905913 h 932558"/>
                <a:gd name="connsiteX16" fmla="*/ 497331 w 550616"/>
                <a:gd name="connsiteY16" fmla="*/ 843742 h 932558"/>
                <a:gd name="connsiteX17" fmla="*/ 532855 w 550616"/>
                <a:gd name="connsiteY17" fmla="*/ 746046 h 932558"/>
                <a:gd name="connsiteX18" fmla="*/ 550616 w 550616"/>
                <a:gd name="connsiteY18" fmla="*/ 674994 h 932558"/>
                <a:gd name="connsiteX19" fmla="*/ 541735 w 550616"/>
                <a:gd name="connsiteY19" fmla="*/ 515127 h 932558"/>
                <a:gd name="connsiteX20" fmla="*/ 523974 w 550616"/>
                <a:gd name="connsiteY20" fmla="*/ 444075 h 932558"/>
                <a:gd name="connsiteX21" fmla="*/ 515093 w 550616"/>
                <a:gd name="connsiteY21" fmla="*/ 417430 h 932558"/>
                <a:gd name="connsiteX22" fmla="*/ 444046 w 550616"/>
                <a:gd name="connsiteY22" fmla="*/ 337497 h 932558"/>
                <a:gd name="connsiteX23" fmla="*/ 390760 w 550616"/>
                <a:gd name="connsiteY23" fmla="*/ 301971 h 932558"/>
                <a:gd name="connsiteX24" fmla="*/ 337475 w 550616"/>
                <a:gd name="connsiteY24" fmla="*/ 284208 h 932558"/>
                <a:gd name="connsiteX25" fmla="*/ 239785 w 550616"/>
                <a:gd name="connsiteY25" fmla="*/ 266445 h 932558"/>
                <a:gd name="connsiteX26" fmla="*/ 186499 w 550616"/>
                <a:gd name="connsiteY26" fmla="*/ 248682 h 932558"/>
                <a:gd name="connsiteX27" fmla="*/ 142095 w 550616"/>
                <a:gd name="connsiteY27" fmla="*/ 204274 h 932558"/>
                <a:gd name="connsiteX28" fmla="*/ 106571 w 550616"/>
                <a:gd name="connsiteY28" fmla="*/ 150985 h 932558"/>
                <a:gd name="connsiteX29" fmla="*/ 88809 w 550616"/>
                <a:gd name="connsiteY29" fmla="*/ 97696 h 932558"/>
                <a:gd name="connsiteX30" fmla="*/ 115452 w 550616"/>
                <a:gd name="connsiteY30" fmla="*/ 88815 h 932558"/>
                <a:gd name="connsiteX31" fmla="*/ 150976 w 550616"/>
                <a:gd name="connsiteY31" fmla="*/ 71052 h 932558"/>
                <a:gd name="connsiteX32" fmla="*/ 195380 w 550616"/>
                <a:gd name="connsiteY32" fmla="*/ 62170 h 932558"/>
                <a:gd name="connsiteX33" fmla="*/ 248666 w 550616"/>
                <a:gd name="connsiteY33" fmla="*/ 44407 h 932558"/>
                <a:gd name="connsiteX34" fmla="*/ 364117 w 550616"/>
                <a:gd name="connsiteY34" fmla="*/ 26644 h 932558"/>
                <a:gd name="connsiteX35" fmla="*/ 461807 w 550616"/>
                <a:gd name="connsiteY35" fmla="*/ 0 h 932558"/>
                <a:gd name="connsiteX36" fmla="*/ 408522 w 550616"/>
                <a:gd name="connsiteY36" fmla="*/ 53289 h 932558"/>
                <a:gd name="connsiteX37" fmla="*/ 328594 w 550616"/>
                <a:gd name="connsiteY37" fmla="*/ 124341 h 932558"/>
                <a:gd name="connsiteX38" fmla="*/ 293070 w 550616"/>
                <a:gd name="connsiteY38" fmla="*/ 177630 h 932558"/>
                <a:gd name="connsiteX39" fmla="*/ 275308 w 550616"/>
                <a:gd name="connsiteY39" fmla="*/ 204274 h 932558"/>
                <a:gd name="connsiteX40" fmla="*/ 248666 w 550616"/>
                <a:gd name="connsiteY40" fmla="*/ 222037 h 932558"/>
                <a:gd name="connsiteX41" fmla="*/ 230904 w 550616"/>
                <a:gd name="connsiteY41" fmla="*/ 275326 h 932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550616" h="932558">
                  <a:moveTo>
                    <a:pt x="230904" y="275326"/>
                  </a:moveTo>
                  <a:cubicBezTo>
                    <a:pt x="220543" y="287168"/>
                    <a:pt x="200435" y="285346"/>
                    <a:pt x="186499" y="293089"/>
                  </a:cubicBezTo>
                  <a:cubicBezTo>
                    <a:pt x="173560" y="300278"/>
                    <a:pt x="163528" y="311889"/>
                    <a:pt x="150976" y="319734"/>
                  </a:cubicBezTo>
                  <a:cubicBezTo>
                    <a:pt x="139749" y="326751"/>
                    <a:pt x="127293" y="331576"/>
                    <a:pt x="115452" y="337497"/>
                  </a:cubicBezTo>
                  <a:cubicBezTo>
                    <a:pt x="109531" y="346378"/>
                    <a:pt x="104523" y="355941"/>
                    <a:pt x="97690" y="364141"/>
                  </a:cubicBezTo>
                  <a:cubicBezTo>
                    <a:pt x="72149" y="394793"/>
                    <a:pt x="50487" y="399185"/>
                    <a:pt x="35524" y="444075"/>
                  </a:cubicBezTo>
                  <a:cubicBezTo>
                    <a:pt x="32564" y="452956"/>
                    <a:pt x="29930" y="461953"/>
                    <a:pt x="26643" y="470719"/>
                  </a:cubicBezTo>
                  <a:cubicBezTo>
                    <a:pt x="21045" y="485647"/>
                    <a:pt x="13462" y="499856"/>
                    <a:pt x="8881" y="515127"/>
                  </a:cubicBezTo>
                  <a:cubicBezTo>
                    <a:pt x="4544" y="529586"/>
                    <a:pt x="2960" y="544732"/>
                    <a:pt x="0" y="559534"/>
                  </a:cubicBezTo>
                  <a:cubicBezTo>
                    <a:pt x="2960" y="603942"/>
                    <a:pt x="3966" y="648523"/>
                    <a:pt x="8881" y="692757"/>
                  </a:cubicBezTo>
                  <a:cubicBezTo>
                    <a:pt x="12070" y="721457"/>
                    <a:pt x="22908" y="720813"/>
                    <a:pt x="35524" y="746046"/>
                  </a:cubicBezTo>
                  <a:cubicBezTo>
                    <a:pt x="52760" y="780520"/>
                    <a:pt x="33535" y="767519"/>
                    <a:pt x="62167" y="799335"/>
                  </a:cubicBezTo>
                  <a:cubicBezTo>
                    <a:pt x="82690" y="822140"/>
                    <a:pt x="141279" y="884918"/>
                    <a:pt x="177618" y="897032"/>
                  </a:cubicBezTo>
                  <a:cubicBezTo>
                    <a:pt x="243463" y="918982"/>
                    <a:pt x="214158" y="906421"/>
                    <a:pt x="266427" y="932558"/>
                  </a:cubicBezTo>
                  <a:cubicBezTo>
                    <a:pt x="310832" y="929597"/>
                    <a:pt x="355743" y="930993"/>
                    <a:pt x="399641" y="923676"/>
                  </a:cubicBezTo>
                  <a:cubicBezTo>
                    <a:pt x="410170" y="921921"/>
                    <a:pt x="417599" y="912117"/>
                    <a:pt x="426284" y="905913"/>
                  </a:cubicBezTo>
                  <a:cubicBezTo>
                    <a:pt x="469086" y="875338"/>
                    <a:pt x="458263" y="882812"/>
                    <a:pt x="497331" y="843742"/>
                  </a:cubicBezTo>
                  <a:cubicBezTo>
                    <a:pt x="512338" y="806223"/>
                    <a:pt x="521454" y="785952"/>
                    <a:pt x="532855" y="746046"/>
                  </a:cubicBezTo>
                  <a:cubicBezTo>
                    <a:pt x="539561" y="722572"/>
                    <a:pt x="550616" y="674994"/>
                    <a:pt x="550616" y="674994"/>
                  </a:cubicBezTo>
                  <a:cubicBezTo>
                    <a:pt x="547656" y="621705"/>
                    <a:pt x="547852" y="568146"/>
                    <a:pt x="541735" y="515127"/>
                  </a:cubicBezTo>
                  <a:cubicBezTo>
                    <a:pt x="538937" y="490875"/>
                    <a:pt x="531693" y="467235"/>
                    <a:pt x="523974" y="444075"/>
                  </a:cubicBezTo>
                  <a:cubicBezTo>
                    <a:pt x="521014" y="435193"/>
                    <a:pt x="519280" y="425804"/>
                    <a:pt x="515093" y="417430"/>
                  </a:cubicBezTo>
                  <a:cubicBezTo>
                    <a:pt x="501747" y="390736"/>
                    <a:pt x="461696" y="349264"/>
                    <a:pt x="444046" y="337497"/>
                  </a:cubicBezTo>
                  <a:cubicBezTo>
                    <a:pt x="426284" y="325655"/>
                    <a:pt x="411012" y="308722"/>
                    <a:pt x="390760" y="301971"/>
                  </a:cubicBezTo>
                  <a:cubicBezTo>
                    <a:pt x="372998" y="296050"/>
                    <a:pt x="355834" y="287880"/>
                    <a:pt x="337475" y="284208"/>
                  </a:cubicBezTo>
                  <a:cubicBezTo>
                    <a:pt x="275413" y="271794"/>
                    <a:pt x="307959" y="277808"/>
                    <a:pt x="239785" y="266445"/>
                  </a:cubicBezTo>
                  <a:cubicBezTo>
                    <a:pt x="222023" y="260524"/>
                    <a:pt x="196884" y="264261"/>
                    <a:pt x="186499" y="248682"/>
                  </a:cubicBezTo>
                  <a:cubicBezTo>
                    <a:pt x="162818" y="213155"/>
                    <a:pt x="177619" y="227958"/>
                    <a:pt x="142095" y="204274"/>
                  </a:cubicBezTo>
                  <a:cubicBezTo>
                    <a:pt x="130254" y="186511"/>
                    <a:pt x="113322" y="171238"/>
                    <a:pt x="106571" y="150985"/>
                  </a:cubicBezTo>
                  <a:lnTo>
                    <a:pt x="88809" y="97696"/>
                  </a:lnTo>
                  <a:cubicBezTo>
                    <a:pt x="97690" y="94736"/>
                    <a:pt x="106848" y="92503"/>
                    <a:pt x="115452" y="88815"/>
                  </a:cubicBezTo>
                  <a:cubicBezTo>
                    <a:pt x="127621" y="83600"/>
                    <a:pt x="138416" y="75239"/>
                    <a:pt x="150976" y="71052"/>
                  </a:cubicBezTo>
                  <a:cubicBezTo>
                    <a:pt x="165296" y="66278"/>
                    <a:pt x="180817" y="66142"/>
                    <a:pt x="195380" y="62170"/>
                  </a:cubicBezTo>
                  <a:cubicBezTo>
                    <a:pt x="213443" y="57243"/>
                    <a:pt x="230307" y="48079"/>
                    <a:pt x="248666" y="44407"/>
                  </a:cubicBezTo>
                  <a:cubicBezTo>
                    <a:pt x="316473" y="30845"/>
                    <a:pt x="278092" y="37398"/>
                    <a:pt x="364117" y="26644"/>
                  </a:cubicBezTo>
                  <a:cubicBezTo>
                    <a:pt x="431723" y="4107"/>
                    <a:pt x="399044" y="12553"/>
                    <a:pt x="461807" y="0"/>
                  </a:cubicBezTo>
                  <a:cubicBezTo>
                    <a:pt x="444045" y="17763"/>
                    <a:pt x="429423" y="39355"/>
                    <a:pt x="408522" y="53289"/>
                  </a:cubicBezTo>
                  <a:cubicBezTo>
                    <a:pt x="376487" y="74647"/>
                    <a:pt x="352928" y="87838"/>
                    <a:pt x="328594" y="124341"/>
                  </a:cubicBezTo>
                  <a:lnTo>
                    <a:pt x="293070" y="177630"/>
                  </a:lnTo>
                  <a:cubicBezTo>
                    <a:pt x="287149" y="186511"/>
                    <a:pt x="284189" y="198353"/>
                    <a:pt x="275308" y="204274"/>
                  </a:cubicBezTo>
                  <a:lnTo>
                    <a:pt x="248666" y="222037"/>
                  </a:lnTo>
                  <a:cubicBezTo>
                    <a:pt x="227232" y="254190"/>
                    <a:pt x="241265" y="263484"/>
                    <a:pt x="230904" y="275326"/>
                  </a:cubicBezTo>
                  <a:close/>
                </a:path>
              </a:pathLst>
            </a:custGeom>
            <a:noFill/>
            <a:ln w="38100" cmpd="sng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1485900" y="1885950"/>
            <a:ext cx="800100" cy="932558"/>
            <a:chOff x="779216" y="1885950"/>
            <a:chExt cx="800100" cy="932558"/>
          </a:xfrm>
        </p:grpSpPr>
        <p:sp>
          <p:nvSpPr>
            <p:cNvPr id="40" name="Text Placeholder 2"/>
            <p:cNvSpPr txBox="1">
              <a:spLocks/>
            </p:cNvSpPr>
            <p:nvPr/>
          </p:nvSpPr>
          <p:spPr bwMode="auto">
            <a:xfrm>
              <a:off x="779216" y="2259330"/>
              <a:ext cx="8001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b="1" dirty="0" smtClean="0">
                  <a:solidFill>
                    <a:schemeClr val="tx2">
                      <a:lumMod val="75000"/>
                    </a:schemeClr>
                  </a:solidFill>
                  <a:latin typeface="Orly's Font 2" pitchFamily="66" charset="0"/>
                </a:rPr>
                <a:t>10</a:t>
              </a:r>
              <a:endParaRPr lang="en-US" dirty="0">
                <a:solidFill>
                  <a:schemeClr val="tx2">
                    <a:lumMod val="75000"/>
                  </a:schemeClr>
                </a:solidFill>
                <a:latin typeface="Orly's Font 2" pitchFamily="66" charset="0"/>
              </a:endParaRPr>
            </a:p>
          </p:txBody>
        </p:sp>
        <p:sp>
          <p:nvSpPr>
            <p:cNvPr id="41" name="Freeform 40"/>
            <p:cNvSpPr/>
            <p:nvPr/>
          </p:nvSpPr>
          <p:spPr>
            <a:xfrm>
              <a:off x="914400" y="1885950"/>
              <a:ext cx="550616" cy="932558"/>
            </a:xfrm>
            <a:custGeom>
              <a:avLst/>
              <a:gdLst>
                <a:gd name="connsiteX0" fmla="*/ 230904 w 550616"/>
                <a:gd name="connsiteY0" fmla="*/ 275326 h 932558"/>
                <a:gd name="connsiteX1" fmla="*/ 186499 w 550616"/>
                <a:gd name="connsiteY1" fmla="*/ 293089 h 932558"/>
                <a:gd name="connsiteX2" fmla="*/ 150976 w 550616"/>
                <a:gd name="connsiteY2" fmla="*/ 319734 h 932558"/>
                <a:gd name="connsiteX3" fmla="*/ 115452 w 550616"/>
                <a:gd name="connsiteY3" fmla="*/ 337497 h 932558"/>
                <a:gd name="connsiteX4" fmla="*/ 97690 w 550616"/>
                <a:gd name="connsiteY4" fmla="*/ 364141 h 932558"/>
                <a:gd name="connsiteX5" fmla="*/ 35524 w 550616"/>
                <a:gd name="connsiteY5" fmla="*/ 444075 h 932558"/>
                <a:gd name="connsiteX6" fmla="*/ 26643 w 550616"/>
                <a:gd name="connsiteY6" fmla="*/ 470719 h 932558"/>
                <a:gd name="connsiteX7" fmla="*/ 8881 w 550616"/>
                <a:gd name="connsiteY7" fmla="*/ 515127 h 932558"/>
                <a:gd name="connsiteX8" fmla="*/ 0 w 550616"/>
                <a:gd name="connsiteY8" fmla="*/ 559534 h 932558"/>
                <a:gd name="connsiteX9" fmla="*/ 8881 w 550616"/>
                <a:gd name="connsiteY9" fmla="*/ 692757 h 932558"/>
                <a:gd name="connsiteX10" fmla="*/ 35524 w 550616"/>
                <a:gd name="connsiteY10" fmla="*/ 746046 h 932558"/>
                <a:gd name="connsiteX11" fmla="*/ 62167 w 550616"/>
                <a:gd name="connsiteY11" fmla="*/ 799335 h 932558"/>
                <a:gd name="connsiteX12" fmla="*/ 177618 w 550616"/>
                <a:gd name="connsiteY12" fmla="*/ 897032 h 932558"/>
                <a:gd name="connsiteX13" fmla="*/ 266427 w 550616"/>
                <a:gd name="connsiteY13" fmla="*/ 932558 h 932558"/>
                <a:gd name="connsiteX14" fmla="*/ 399641 w 550616"/>
                <a:gd name="connsiteY14" fmla="*/ 923676 h 932558"/>
                <a:gd name="connsiteX15" fmla="*/ 426284 w 550616"/>
                <a:gd name="connsiteY15" fmla="*/ 905913 h 932558"/>
                <a:gd name="connsiteX16" fmla="*/ 497331 w 550616"/>
                <a:gd name="connsiteY16" fmla="*/ 843742 h 932558"/>
                <a:gd name="connsiteX17" fmla="*/ 532855 w 550616"/>
                <a:gd name="connsiteY17" fmla="*/ 746046 h 932558"/>
                <a:gd name="connsiteX18" fmla="*/ 550616 w 550616"/>
                <a:gd name="connsiteY18" fmla="*/ 674994 h 932558"/>
                <a:gd name="connsiteX19" fmla="*/ 541735 w 550616"/>
                <a:gd name="connsiteY19" fmla="*/ 515127 h 932558"/>
                <a:gd name="connsiteX20" fmla="*/ 523974 w 550616"/>
                <a:gd name="connsiteY20" fmla="*/ 444075 h 932558"/>
                <a:gd name="connsiteX21" fmla="*/ 515093 w 550616"/>
                <a:gd name="connsiteY21" fmla="*/ 417430 h 932558"/>
                <a:gd name="connsiteX22" fmla="*/ 444046 w 550616"/>
                <a:gd name="connsiteY22" fmla="*/ 337497 h 932558"/>
                <a:gd name="connsiteX23" fmla="*/ 390760 w 550616"/>
                <a:gd name="connsiteY23" fmla="*/ 301971 h 932558"/>
                <a:gd name="connsiteX24" fmla="*/ 337475 w 550616"/>
                <a:gd name="connsiteY24" fmla="*/ 284208 h 932558"/>
                <a:gd name="connsiteX25" fmla="*/ 239785 w 550616"/>
                <a:gd name="connsiteY25" fmla="*/ 266445 h 932558"/>
                <a:gd name="connsiteX26" fmla="*/ 186499 w 550616"/>
                <a:gd name="connsiteY26" fmla="*/ 248682 h 932558"/>
                <a:gd name="connsiteX27" fmla="*/ 142095 w 550616"/>
                <a:gd name="connsiteY27" fmla="*/ 204274 h 932558"/>
                <a:gd name="connsiteX28" fmla="*/ 106571 w 550616"/>
                <a:gd name="connsiteY28" fmla="*/ 150985 h 932558"/>
                <a:gd name="connsiteX29" fmla="*/ 88809 w 550616"/>
                <a:gd name="connsiteY29" fmla="*/ 97696 h 932558"/>
                <a:gd name="connsiteX30" fmla="*/ 115452 w 550616"/>
                <a:gd name="connsiteY30" fmla="*/ 88815 h 932558"/>
                <a:gd name="connsiteX31" fmla="*/ 150976 w 550616"/>
                <a:gd name="connsiteY31" fmla="*/ 71052 h 932558"/>
                <a:gd name="connsiteX32" fmla="*/ 195380 w 550616"/>
                <a:gd name="connsiteY32" fmla="*/ 62170 h 932558"/>
                <a:gd name="connsiteX33" fmla="*/ 248666 w 550616"/>
                <a:gd name="connsiteY33" fmla="*/ 44407 h 932558"/>
                <a:gd name="connsiteX34" fmla="*/ 364117 w 550616"/>
                <a:gd name="connsiteY34" fmla="*/ 26644 h 932558"/>
                <a:gd name="connsiteX35" fmla="*/ 461807 w 550616"/>
                <a:gd name="connsiteY35" fmla="*/ 0 h 932558"/>
                <a:gd name="connsiteX36" fmla="*/ 408522 w 550616"/>
                <a:gd name="connsiteY36" fmla="*/ 53289 h 932558"/>
                <a:gd name="connsiteX37" fmla="*/ 328594 w 550616"/>
                <a:gd name="connsiteY37" fmla="*/ 124341 h 932558"/>
                <a:gd name="connsiteX38" fmla="*/ 293070 w 550616"/>
                <a:gd name="connsiteY38" fmla="*/ 177630 h 932558"/>
                <a:gd name="connsiteX39" fmla="*/ 275308 w 550616"/>
                <a:gd name="connsiteY39" fmla="*/ 204274 h 932558"/>
                <a:gd name="connsiteX40" fmla="*/ 248666 w 550616"/>
                <a:gd name="connsiteY40" fmla="*/ 222037 h 932558"/>
                <a:gd name="connsiteX41" fmla="*/ 230904 w 550616"/>
                <a:gd name="connsiteY41" fmla="*/ 275326 h 932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550616" h="932558">
                  <a:moveTo>
                    <a:pt x="230904" y="275326"/>
                  </a:moveTo>
                  <a:cubicBezTo>
                    <a:pt x="220543" y="287168"/>
                    <a:pt x="200435" y="285346"/>
                    <a:pt x="186499" y="293089"/>
                  </a:cubicBezTo>
                  <a:cubicBezTo>
                    <a:pt x="173560" y="300278"/>
                    <a:pt x="163528" y="311889"/>
                    <a:pt x="150976" y="319734"/>
                  </a:cubicBezTo>
                  <a:cubicBezTo>
                    <a:pt x="139749" y="326751"/>
                    <a:pt x="127293" y="331576"/>
                    <a:pt x="115452" y="337497"/>
                  </a:cubicBezTo>
                  <a:cubicBezTo>
                    <a:pt x="109531" y="346378"/>
                    <a:pt x="104523" y="355941"/>
                    <a:pt x="97690" y="364141"/>
                  </a:cubicBezTo>
                  <a:cubicBezTo>
                    <a:pt x="72149" y="394793"/>
                    <a:pt x="50487" y="399185"/>
                    <a:pt x="35524" y="444075"/>
                  </a:cubicBezTo>
                  <a:cubicBezTo>
                    <a:pt x="32564" y="452956"/>
                    <a:pt x="29930" y="461953"/>
                    <a:pt x="26643" y="470719"/>
                  </a:cubicBezTo>
                  <a:cubicBezTo>
                    <a:pt x="21045" y="485647"/>
                    <a:pt x="13462" y="499856"/>
                    <a:pt x="8881" y="515127"/>
                  </a:cubicBezTo>
                  <a:cubicBezTo>
                    <a:pt x="4544" y="529586"/>
                    <a:pt x="2960" y="544732"/>
                    <a:pt x="0" y="559534"/>
                  </a:cubicBezTo>
                  <a:cubicBezTo>
                    <a:pt x="2960" y="603942"/>
                    <a:pt x="3966" y="648523"/>
                    <a:pt x="8881" y="692757"/>
                  </a:cubicBezTo>
                  <a:cubicBezTo>
                    <a:pt x="12070" y="721457"/>
                    <a:pt x="22908" y="720813"/>
                    <a:pt x="35524" y="746046"/>
                  </a:cubicBezTo>
                  <a:cubicBezTo>
                    <a:pt x="52760" y="780520"/>
                    <a:pt x="33535" y="767519"/>
                    <a:pt x="62167" y="799335"/>
                  </a:cubicBezTo>
                  <a:cubicBezTo>
                    <a:pt x="82690" y="822140"/>
                    <a:pt x="141279" y="884918"/>
                    <a:pt x="177618" y="897032"/>
                  </a:cubicBezTo>
                  <a:cubicBezTo>
                    <a:pt x="243463" y="918982"/>
                    <a:pt x="214158" y="906421"/>
                    <a:pt x="266427" y="932558"/>
                  </a:cubicBezTo>
                  <a:cubicBezTo>
                    <a:pt x="310832" y="929597"/>
                    <a:pt x="355743" y="930993"/>
                    <a:pt x="399641" y="923676"/>
                  </a:cubicBezTo>
                  <a:cubicBezTo>
                    <a:pt x="410170" y="921921"/>
                    <a:pt x="417599" y="912117"/>
                    <a:pt x="426284" y="905913"/>
                  </a:cubicBezTo>
                  <a:cubicBezTo>
                    <a:pt x="469086" y="875338"/>
                    <a:pt x="458263" y="882812"/>
                    <a:pt x="497331" y="843742"/>
                  </a:cubicBezTo>
                  <a:cubicBezTo>
                    <a:pt x="512338" y="806223"/>
                    <a:pt x="521454" y="785952"/>
                    <a:pt x="532855" y="746046"/>
                  </a:cubicBezTo>
                  <a:cubicBezTo>
                    <a:pt x="539561" y="722572"/>
                    <a:pt x="550616" y="674994"/>
                    <a:pt x="550616" y="674994"/>
                  </a:cubicBezTo>
                  <a:cubicBezTo>
                    <a:pt x="547656" y="621705"/>
                    <a:pt x="547852" y="568146"/>
                    <a:pt x="541735" y="515127"/>
                  </a:cubicBezTo>
                  <a:cubicBezTo>
                    <a:pt x="538937" y="490875"/>
                    <a:pt x="531693" y="467235"/>
                    <a:pt x="523974" y="444075"/>
                  </a:cubicBezTo>
                  <a:cubicBezTo>
                    <a:pt x="521014" y="435193"/>
                    <a:pt x="519280" y="425804"/>
                    <a:pt x="515093" y="417430"/>
                  </a:cubicBezTo>
                  <a:cubicBezTo>
                    <a:pt x="501747" y="390736"/>
                    <a:pt x="461696" y="349264"/>
                    <a:pt x="444046" y="337497"/>
                  </a:cubicBezTo>
                  <a:cubicBezTo>
                    <a:pt x="426284" y="325655"/>
                    <a:pt x="411012" y="308722"/>
                    <a:pt x="390760" y="301971"/>
                  </a:cubicBezTo>
                  <a:cubicBezTo>
                    <a:pt x="372998" y="296050"/>
                    <a:pt x="355834" y="287880"/>
                    <a:pt x="337475" y="284208"/>
                  </a:cubicBezTo>
                  <a:cubicBezTo>
                    <a:pt x="275413" y="271794"/>
                    <a:pt x="307959" y="277808"/>
                    <a:pt x="239785" y="266445"/>
                  </a:cubicBezTo>
                  <a:cubicBezTo>
                    <a:pt x="222023" y="260524"/>
                    <a:pt x="196884" y="264261"/>
                    <a:pt x="186499" y="248682"/>
                  </a:cubicBezTo>
                  <a:cubicBezTo>
                    <a:pt x="162818" y="213155"/>
                    <a:pt x="177619" y="227958"/>
                    <a:pt x="142095" y="204274"/>
                  </a:cubicBezTo>
                  <a:cubicBezTo>
                    <a:pt x="130254" y="186511"/>
                    <a:pt x="113322" y="171238"/>
                    <a:pt x="106571" y="150985"/>
                  </a:cubicBezTo>
                  <a:lnTo>
                    <a:pt x="88809" y="97696"/>
                  </a:lnTo>
                  <a:cubicBezTo>
                    <a:pt x="97690" y="94736"/>
                    <a:pt x="106848" y="92503"/>
                    <a:pt x="115452" y="88815"/>
                  </a:cubicBezTo>
                  <a:cubicBezTo>
                    <a:pt x="127621" y="83600"/>
                    <a:pt x="138416" y="75239"/>
                    <a:pt x="150976" y="71052"/>
                  </a:cubicBezTo>
                  <a:cubicBezTo>
                    <a:pt x="165296" y="66278"/>
                    <a:pt x="180817" y="66142"/>
                    <a:pt x="195380" y="62170"/>
                  </a:cubicBezTo>
                  <a:cubicBezTo>
                    <a:pt x="213443" y="57243"/>
                    <a:pt x="230307" y="48079"/>
                    <a:pt x="248666" y="44407"/>
                  </a:cubicBezTo>
                  <a:cubicBezTo>
                    <a:pt x="316473" y="30845"/>
                    <a:pt x="278092" y="37398"/>
                    <a:pt x="364117" y="26644"/>
                  </a:cubicBezTo>
                  <a:cubicBezTo>
                    <a:pt x="431723" y="4107"/>
                    <a:pt x="399044" y="12553"/>
                    <a:pt x="461807" y="0"/>
                  </a:cubicBezTo>
                  <a:cubicBezTo>
                    <a:pt x="444045" y="17763"/>
                    <a:pt x="429423" y="39355"/>
                    <a:pt x="408522" y="53289"/>
                  </a:cubicBezTo>
                  <a:cubicBezTo>
                    <a:pt x="376487" y="74647"/>
                    <a:pt x="352928" y="87838"/>
                    <a:pt x="328594" y="124341"/>
                  </a:cubicBezTo>
                  <a:lnTo>
                    <a:pt x="293070" y="177630"/>
                  </a:lnTo>
                  <a:cubicBezTo>
                    <a:pt x="287149" y="186511"/>
                    <a:pt x="284189" y="198353"/>
                    <a:pt x="275308" y="204274"/>
                  </a:cubicBezTo>
                  <a:lnTo>
                    <a:pt x="248666" y="222037"/>
                  </a:lnTo>
                  <a:cubicBezTo>
                    <a:pt x="227232" y="254190"/>
                    <a:pt x="241265" y="263484"/>
                    <a:pt x="230904" y="275326"/>
                  </a:cubicBezTo>
                  <a:close/>
                </a:path>
              </a:pathLst>
            </a:custGeom>
            <a:noFill/>
            <a:ln w="38100" cmpd="sng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2171700" y="1885950"/>
            <a:ext cx="800100" cy="932558"/>
            <a:chOff x="779216" y="1885950"/>
            <a:chExt cx="800100" cy="932558"/>
          </a:xfrm>
        </p:grpSpPr>
        <p:sp>
          <p:nvSpPr>
            <p:cNvPr id="43" name="Text Placeholder 2"/>
            <p:cNvSpPr txBox="1">
              <a:spLocks/>
            </p:cNvSpPr>
            <p:nvPr/>
          </p:nvSpPr>
          <p:spPr bwMode="auto">
            <a:xfrm>
              <a:off x="779216" y="2259330"/>
              <a:ext cx="8001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b="1" dirty="0" smtClean="0">
                  <a:solidFill>
                    <a:schemeClr val="tx2">
                      <a:lumMod val="75000"/>
                    </a:schemeClr>
                  </a:solidFill>
                  <a:latin typeface="Orly's Font 2" pitchFamily="66" charset="0"/>
                </a:rPr>
                <a:t>15</a:t>
              </a:r>
              <a:endParaRPr lang="en-US" dirty="0">
                <a:solidFill>
                  <a:schemeClr val="tx2">
                    <a:lumMod val="75000"/>
                  </a:schemeClr>
                </a:solidFill>
                <a:latin typeface="Orly's Font 2" pitchFamily="66" charset="0"/>
              </a:endParaRPr>
            </a:p>
          </p:txBody>
        </p:sp>
        <p:sp>
          <p:nvSpPr>
            <p:cNvPr id="44" name="Freeform 43"/>
            <p:cNvSpPr/>
            <p:nvPr/>
          </p:nvSpPr>
          <p:spPr>
            <a:xfrm>
              <a:off x="914400" y="1885950"/>
              <a:ext cx="550616" cy="932558"/>
            </a:xfrm>
            <a:custGeom>
              <a:avLst/>
              <a:gdLst>
                <a:gd name="connsiteX0" fmla="*/ 230904 w 550616"/>
                <a:gd name="connsiteY0" fmla="*/ 275326 h 932558"/>
                <a:gd name="connsiteX1" fmla="*/ 186499 w 550616"/>
                <a:gd name="connsiteY1" fmla="*/ 293089 h 932558"/>
                <a:gd name="connsiteX2" fmla="*/ 150976 w 550616"/>
                <a:gd name="connsiteY2" fmla="*/ 319734 h 932558"/>
                <a:gd name="connsiteX3" fmla="*/ 115452 w 550616"/>
                <a:gd name="connsiteY3" fmla="*/ 337497 h 932558"/>
                <a:gd name="connsiteX4" fmla="*/ 97690 w 550616"/>
                <a:gd name="connsiteY4" fmla="*/ 364141 h 932558"/>
                <a:gd name="connsiteX5" fmla="*/ 35524 w 550616"/>
                <a:gd name="connsiteY5" fmla="*/ 444075 h 932558"/>
                <a:gd name="connsiteX6" fmla="*/ 26643 w 550616"/>
                <a:gd name="connsiteY6" fmla="*/ 470719 h 932558"/>
                <a:gd name="connsiteX7" fmla="*/ 8881 w 550616"/>
                <a:gd name="connsiteY7" fmla="*/ 515127 h 932558"/>
                <a:gd name="connsiteX8" fmla="*/ 0 w 550616"/>
                <a:gd name="connsiteY8" fmla="*/ 559534 h 932558"/>
                <a:gd name="connsiteX9" fmla="*/ 8881 w 550616"/>
                <a:gd name="connsiteY9" fmla="*/ 692757 h 932558"/>
                <a:gd name="connsiteX10" fmla="*/ 35524 w 550616"/>
                <a:gd name="connsiteY10" fmla="*/ 746046 h 932558"/>
                <a:gd name="connsiteX11" fmla="*/ 62167 w 550616"/>
                <a:gd name="connsiteY11" fmla="*/ 799335 h 932558"/>
                <a:gd name="connsiteX12" fmla="*/ 177618 w 550616"/>
                <a:gd name="connsiteY12" fmla="*/ 897032 h 932558"/>
                <a:gd name="connsiteX13" fmla="*/ 266427 w 550616"/>
                <a:gd name="connsiteY13" fmla="*/ 932558 h 932558"/>
                <a:gd name="connsiteX14" fmla="*/ 399641 w 550616"/>
                <a:gd name="connsiteY14" fmla="*/ 923676 h 932558"/>
                <a:gd name="connsiteX15" fmla="*/ 426284 w 550616"/>
                <a:gd name="connsiteY15" fmla="*/ 905913 h 932558"/>
                <a:gd name="connsiteX16" fmla="*/ 497331 w 550616"/>
                <a:gd name="connsiteY16" fmla="*/ 843742 h 932558"/>
                <a:gd name="connsiteX17" fmla="*/ 532855 w 550616"/>
                <a:gd name="connsiteY17" fmla="*/ 746046 h 932558"/>
                <a:gd name="connsiteX18" fmla="*/ 550616 w 550616"/>
                <a:gd name="connsiteY18" fmla="*/ 674994 h 932558"/>
                <a:gd name="connsiteX19" fmla="*/ 541735 w 550616"/>
                <a:gd name="connsiteY19" fmla="*/ 515127 h 932558"/>
                <a:gd name="connsiteX20" fmla="*/ 523974 w 550616"/>
                <a:gd name="connsiteY20" fmla="*/ 444075 h 932558"/>
                <a:gd name="connsiteX21" fmla="*/ 515093 w 550616"/>
                <a:gd name="connsiteY21" fmla="*/ 417430 h 932558"/>
                <a:gd name="connsiteX22" fmla="*/ 444046 w 550616"/>
                <a:gd name="connsiteY22" fmla="*/ 337497 h 932558"/>
                <a:gd name="connsiteX23" fmla="*/ 390760 w 550616"/>
                <a:gd name="connsiteY23" fmla="*/ 301971 h 932558"/>
                <a:gd name="connsiteX24" fmla="*/ 337475 w 550616"/>
                <a:gd name="connsiteY24" fmla="*/ 284208 h 932558"/>
                <a:gd name="connsiteX25" fmla="*/ 239785 w 550616"/>
                <a:gd name="connsiteY25" fmla="*/ 266445 h 932558"/>
                <a:gd name="connsiteX26" fmla="*/ 186499 w 550616"/>
                <a:gd name="connsiteY26" fmla="*/ 248682 h 932558"/>
                <a:gd name="connsiteX27" fmla="*/ 142095 w 550616"/>
                <a:gd name="connsiteY27" fmla="*/ 204274 h 932558"/>
                <a:gd name="connsiteX28" fmla="*/ 106571 w 550616"/>
                <a:gd name="connsiteY28" fmla="*/ 150985 h 932558"/>
                <a:gd name="connsiteX29" fmla="*/ 88809 w 550616"/>
                <a:gd name="connsiteY29" fmla="*/ 97696 h 932558"/>
                <a:gd name="connsiteX30" fmla="*/ 115452 w 550616"/>
                <a:gd name="connsiteY30" fmla="*/ 88815 h 932558"/>
                <a:gd name="connsiteX31" fmla="*/ 150976 w 550616"/>
                <a:gd name="connsiteY31" fmla="*/ 71052 h 932558"/>
                <a:gd name="connsiteX32" fmla="*/ 195380 w 550616"/>
                <a:gd name="connsiteY32" fmla="*/ 62170 h 932558"/>
                <a:gd name="connsiteX33" fmla="*/ 248666 w 550616"/>
                <a:gd name="connsiteY33" fmla="*/ 44407 h 932558"/>
                <a:gd name="connsiteX34" fmla="*/ 364117 w 550616"/>
                <a:gd name="connsiteY34" fmla="*/ 26644 h 932558"/>
                <a:gd name="connsiteX35" fmla="*/ 461807 w 550616"/>
                <a:gd name="connsiteY35" fmla="*/ 0 h 932558"/>
                <a:gd name="connsiteX36" fmla="*/ 408522 w 550616"/>
                <a:gd name="connsiteY36" fmla="*/ 53289 h 932558"/>
                <a:gd name="connsiteX37" fmla="*/ 328594 w 550616"/>
                <a:gd name="connsiteY37" fmla="*/ 124341 h 932558"/>
                <a:gd name="connsiteX38" fmla="*/ 293070 w 550616"/>
                <a:gd name="connsiteY38" fmla="*/ 177630 h 932558"/>
                <a:gd name="connsiteX39" fmla="*/ 275308 w 550616"/>
                <a:gd name="connsiteY39" fmla="*/ 204274 h 932558"/>
                <a:gd name="connsiteX40" fmla="*/ 248666 w 550616"/>
                <a:gd name="connsiteY40" fmla="*/ 222037 h 932558"/>
                <a:gd name="connsiteX41" fmla="*/ 230904 w 550616"/>
                <a:gd name="connsiteY41" fmla="*/ 275326 h 932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550616" h="932558">
                  <a:moveTo>
                    <a:pt x="230904" y="275326"/>
                  </a:moveTo>
                  <a:cubicBezTo>
                    <a:pt x="220543" y="287168"/>
                    <a:pt x="200435" y="285346"/>
                    <a:pt x="186499" y="293089"/>
                  </a:cubicBezTo>
                  <a:cubicBezTo>
                    <a:pt x="173560" y="300278"/>
                    <a:pt x="163528" y="311889"/>
                    <a:pt x="150976" y="319734"/>
                  </a:cubicBezTo>
                  <a:cubicBezTo>
                    <a:pt x="139749" y="326751"/>
                    <a:pt x="127293" y="331576"/>
                    <a:pt x="115452" y="337497"/>
                  </a:cubicBezTo>
                  <a:cubicBezTo>
                    <a:pt x="109531" y="346378"/>
                    <a:pt x="104523" y="355941"/>
                    <a:pt x="97690" y="364141"/>
                  </a:cubicBezTo>
                  <a:cubicBezTo>
                    <a:pt x="72149" y="394793"/>
                    <a:pt x="50487" y="399185"/>
                    <a:pt x="35524" y="444075"/>
                  </a:cubicBezTo>
                  <a:cubicBezTo>
                    <a:pt x="32564" y="452956"/>
                    <a:pt x="29930" y="461953"/>
                    <a:pt x="26643" y="470719"/>
                  </a:cubicBezTo>
                  <a:cubicBezTo>
                    <a:pt x="21045" y="485647"/>
                    <a:pt x="13462" y="499856"/>
                    <a:pt x="8881" y="515127"/>
                  </a:cubicBezTo>
                  <a:cubicBezTo>
                    <a:pt x="4544" y="529586"/>
                    <a:pt x="2960" y="544732"/>
                    <a:pt x="0" y="559534"/>
                  </a:cubicBezTo>
                  <a:cubicBezTo>
                    <a:pt x="2960" y="603942"/>
                    <a:pt x="3966" y="648523"/>
                    <a:pt x="8881" y="692757"/>
                  </a:cubicBezTo>
                  <a:cubicBezTo>
                    <a:pt x="12070" y="721457"/>
                    <a:pt x="22908" y="720813"/>
                    <a:pt x="35524" y="746046"/>
                  </a:cubicBezTo>
                  <a:cubicBezTo>
                    <a:pt x="52760" y="780520"/>
                    <a:pt x="33535" y="767519"/>
                    <a:pt x="62167" y="799335"/>
                  </a:cubicBezTo>
                  <a:cubicBezTo>
                    <a:pt x="82690" y="822140"/>
                    <a:pt x="141279" y="884918"/>
                    <a:pt x="177618" y="897032"/>
                  </a:cubicBezTo>
                  <a:cubicBezTo>
                    <a:pt x="243463" y="918982"/>
                    <a:pt x="214158" y="906421"/>
                    <a:pt x="266427" y="932558"/>
                  </a:cubicBezTo>
                  <a:cubicBezTo>
                    <a:pt x="310832" y="929597"/>
                    <a:pt x="355743" y="930993"/>
                    <a:pt x="399641" y="923676"/>
                  </a:cubicBezTo>
                  <a:cubicBezTo>
                    <a:pt x="410170" y="921921"/>
                    <a:pt x="417599" y="912117"/>
                    <a:pt x="426284" y="905913"/>
                  </a:cubicBezTo>
                  <a:cubicBezTo>
                    <a:pt x="469086" y="875338"/>
                    <a:pt x="458263" y="882812"/>
                    <a:pt x="497331" y="843742"/>
                  </a:cubicBezTo>
                  <a:cubicBezTo>
                    <a:pt x="512338" y="806223"/>
                    <a:pt x="521454" y="785952"/>
                    <a:pt x="532855" y="746046"/>
                  </a:cubicBezTo>
                  <a:cubicBezTo>
                    <a:pt x="539561" y="722572"/>
                    <a:pt x="550616" y="674994"/>
                    <a:pt x="550616" y="674994"/>
                  </a:cubicBezTo>
                  <a:cubicBezTo>
                    <a:pt x="547656" y="621705"/>
                    <a:pt x="547852" y="568146"/>
                    <a:pt x="541735" y="515127"/>
                  </a:cubicBezTo>
                  <a:cubicBezTo>
                    <a:pt x="538937" y="490875"/>
                    <a:pt x="531693" y="467235"/>
                    <a:pt x="523974" y="444075"/>
                  </a:cubicBezTo>
                  <a:cubicBezTo>
                    <a:pt x="521014" y="435193"/>
                    <a:pt x="519280" y="425804"/>
                    <a:pt x="515093" y="417430"/>
                  </a:cubicBezTo>
                  <a:cubicBezTo>
                    <a:pt x="501747" y="390736"/>
                    <a:pt x="461696" y="349264"/>
                    <a:pt x="444046" y="337497"/>
                  </a:cubicBezTo>
                  <a:cubicBezTo>
                    <a:pt x="426284" y="325655"/>
                    <a:pt x="411012" y="308722"/>
                    <a:pt x="390760" y="301971"/>
                  </a:cubicBezTo>
                  <a:cubicBezTo>
                    <a:pt x="372998" y="296050"/>
                    <a:pt x="355834" y="287880"/>
                    <a:pt x="337475" y="284208"/>
                  </a:cubicBezTo>
                  <a:cubicBezTo>
                    <a:pt x="275413" y="271794"/>
                    <a:pt x="307959" y="277808"/>
                    <a:pt x="239785" y="266445"/>
                  </a:cubicBezTo>
                  <a:cubicBezTo>
                    <a:pt x="222023" y="260524"/>
                    <a:pt x="196884" y="264261"/>
                    <a:pt x="186499" y="248682"/>
                  </a:cubicBezTo>
                  <a:cubicBezTo>
                    <a:pt x="162818" y="213155"/>
                    <a:pt x="177619" y="227958"/>
                    <a:pt x="142095" y="204274"/>
                  </a:cubicBezTo>
                  <a:cubicBezTo>
                    <a:pt x="130254" y="186511"/>
                    <a:pt x="113322" y="171238"/>
                    <a:pt x="106571" y="150985"/>
                  </a:cubicBezTo>
                  <a:lnTo>
                    <a:pt x="88809" y="97696"/>
                  </a:lnTo>
                  <a:cubicBezTo>
                    <a:pt x="97690" y="94736"/>
                    <a:pt x="106848" y="92503"/>
                    <a:pt x="115452" y="88815"/>
                  </a:cubicBezTo>
                  <a:cubicBezTo>
                    <a:pt x="127621" y="83600"/>
                    <a:pt x="138416" y="75239"/>
                    <a:pt x="150976" y="71052"/>
                  </a:cubicBezTo>
                  <a:cubicBezTo>
                    <a:pt x="165296" y="66278"/>
                    <a:pt x="180817" y="66142"/>
                    <a:pt x="195380" y="62170"/>
                  </a:cubicBezTo>
                  <a:cubicBezTo>
                    <a:pt x="213443" y="57243"/>
                    <a:pt x="230307" y="48079"/>
                    <a:pt x="248666" y="44407"/>
                  </a:cubicBezTo>
                  <a:cubicBezTo>
                    <a:pt x="316473" y="30845"/>
                    <a:pt x="278092" y="37398"/>
                    <a:pt x="364117" y="26644"/>
                  </a:cubicBezTo>
                  <a:cubicBezTo>
                    <a:pt x="431723" y="4107"/>
                    <a:pt x="399044" y="12553"/>
                    <a:pt x="461807" y="0"/>
                  </a:cubicBezTo>
                  <a:cubicBezTo>
                    <a:pt x="444045" y="17763"/>
                    <a:pt x="429423" y="39355"/>
                    <a:pt x="408522" y="53289"/>
                  </a:cubicBezTo>
                  <a:cubicBezTo>
                    <a:pt x="376487" y="74647"/>
                    <a:pt x="352928" y="87838"/>
                    <a:pt x="328594" y="124341"/>
                  </a:cubicBezTo>
                  <a:lnTo>
                    <a:pt x="293070" y="177630"/>
                  </a:lnTo>
                  <a:cubicBezTo>
                    <a:pt x="287149" y="186511"/>
                    <a:pt x="284189" y="198353"/>
                    <a:pt x="275308" y="204274"/>
                  </a:cubicBezTo>
                  <a:lnTo>
                    <a:pt x="248666" y="222037"/>
                  </a:lnTo>
                  <a:cubicBezTo>
                    <a:pt x="227232" y="254190"/>
                    <a:pt x="241265" y="263484"/>
                    <a:pt x="230904" y="275326"/>
                  </a:cubicBezTo>
                  <a:close/>
                </a:path>
              </a:pathLst>
            </a:custGeom>
            <a:noFill/>
            <a:ln w="38100" cmpd="sng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2857500" y="1885950"/>
            <a:ext cx="800100" cy="932558"/>
            <a:chOff x="779216" y="1885950"/>
            <a:chExt cx="800100" cy="932558"/>
          </a:xfrm>
        </p:grpSpPr>
        <p:sp>
          <p:nvSpPr>
            <p:cNvPr id="46" name="Text Placeholder 2"/>
            <p:cNvSpPr txBox="1">
              <a:spLocks/>
            </p:cNvSpPr>
            <p:nvPr/>
          </p:nvSpPr>
          <p:spPr bwMode="auto">
            <a:xfrm>
              <a:off x="779216" y="2259330"/>
              <a:ext cx="8001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b="1" dirty="0" smtClean="0">
                  <a:solidFill>
                    <a:schemeClr val="tx2">
                      <a:lumMod val="75000"/>
                    </a:schemeClr>
                  </a:solidFill>
                  <a:latin typeface="Orly's Font 2" pitchFamily="66" charset="0"/>
                </a:rPr>
                <a:t>20</a:t>
              </a:r>
              <a:endParaRPr lang="en-US" dirty="0">
                <a:solidFill>
                  <a:schemeClr val="tx2">
                    <a:lumMod val="75000"/>
                  </a:schemeClr>
                </a:solidFill>
                <a:latin typeface="Orly's Font 2" pitchFamily="66" charset="0"/>
              </a:endParaRPr>
            </a:p>
          </p:txBody>
        </p:sp>
        <p:sp>
          <p:nvSpPr>
            <p:cNvPr id="47" name="Freeform 46"/>
            <p:cNvSpPr/>
            <p:nvPr/>
          </p:nvSpPr>
          <p:spPr>
            <a:xfrm>
              <a:off x="914400" y="1885950"/>
              <a:ext cx="550616" cy="932558"/>
            </a:xfrm>
            <a:custGeom>
              <a:avLst/>
              <a:gdLst>
                <a:gd name="connsiteX0" fmla="*/ 230904 w 550616"/>
                <a:gd name="connsiteY0" fmla="*/ 275326 h 932558"/>
                <a:gd name="connsiteX1" fmla="*/ 186499 w 550616"/>
                <a:gd name="connsiteY1" fmla="*/ 293089 h 932558"/>
                <a:gd name="connsiteX2" fmla="*/ 150976 w 550616"/>
                <a:gd name="connsiteY2" fmla="*/ 319734 h 932558"/>
                <a:gd name="connsiteX3" fmla="*/ 115452 w 550616"/>
                <a:gd name="connsiteY3" fmla="*/ 337497 h 932558"/>
                <a:gd name="connsiteX4" fmla="*/ 97690 w 550616"/>
                <a:gd name="connsiteY4" fmla="*/ 364141 h 932558"/>
                <a:gd name="connsiteX5" fmla="*/ 35524 w 550616"/>
                <a:gd name="connsiteY5" fmla="*/ 444075 h 932558"/>
                <a:gd name="connsiteX6" fmla="*/ 26643 w 550616"/>
                <a:gd name="connsiteY6" fmla="*/ 470719 h 932558"/>
                <a:gd name="connsiteX7" fmla="*/ 8881 w 550616"/>
                <a:gd name="connsiteY7" fmla="*/ 515127 h 932558"/>
                <a:gd name="connsiteX8" fmla="*/ 0 w 550616"/>
                <a:gd name="connsiteY8" fmla="*/ 559534 h 932558"/>
                <a:gd name="connsiteX9" fmla="*/ 8881 w 550616"/>
                <a:gd name="connsiteY9" fmla="*/ 692757 h 932558"/>
                <a:gd name="connsiteX10" fmla="*/ 35524 w 550616"/>
                <a:gd name="connsiteY10" fmla="*/ 746046 h 932558"/>
                <a:gd name="connsiteX11" fmla="*/ 62167 w 550616"/>
                <a:gd name="connsiteY11" fmla="*/ 799335 h 932558"/>
                <a:gd name="connsiteX12" fmla="*/ 177618 w 550616"/>
                <a:gd name="connsiteY12" fmla="*/ 897032 h 932558"/>
                <a:gd name="connsiteX13" fmla="*/ 266427 w 550616"/>
                <a:gd name="connsiteY13" fmla="*/ 932558 h 932558"/>
                <a:gd name="connsiteX14" fmla="*/ 399641 w 550616"/>
                <a:gd name="connsiteY14" fmla="*/ 923676 h 932558"/>
                <a:gd name="connsiteX15" fmla="*/ 426284 w 550616"/>
                <a:gd name="connsiteY15" fmla="*/ 905913 h 932558"/>
                <a:gd name="connsiteX16" fmla="*/ 497331 w 550616"/>
                <a:gd name="connsiteY16" fmla="*/ 843742 h 932558"/>
                <a:gd name="connsiteX17" fmla="*/ 532855 w 550616"/>
                <a:gd name="connsiteY17" fmla="*/ 746046 h 932558"/>
                <a:gd name="connsiteX18" fmla="*/ 550616 w 550616"/>
                <a:gd name="connsiteY18" fmla="*/ 674994 h 932558"/>
                <a:gd name="connsiteX19" fmla="*/ 541735 w 550616"/>
                <a:gd name="connsiteY19" fmla="*/ 515127 h 932558"/>
                <a:gd name="connsiteX20" fmla="*/ 523974 w 550616"/>
                <a:gd name="connsiteY20" fmla="*/ 444075 h 932558"/>
                <a:gd name="connsiteX21" fmla="*/ 515093 w 550616"/>
                <a:gd name="connsiteY21" fmla="*/ 417430 h 932558"/>
                <a:gd name="connsiteX22" fmla="*/ 444046 w 550616"/>
                <a:gd name="connsiteY22" fmla="*/ 337497 h 932558"/>
                <a:gd name="connsiteX23" fmla="*/ 390760 w 550616"/>
                <a:gd name="connsiteY23" fmla="*/ 301971 h 932558"/>
                <a:gd name="connsiteX24" fmla="*/ 337475 w 550616"/>
                <a:gd name="connsiteY24" fmla="*/ 284208 h 932558"/>
                <a:gd name="connsiteX25" fmla="*/ 239785 w 550616"/>
                <a:gd name="connsiteY25" fmla="*/ 266445 h 932558"/>
                <a:gd name="connsiteX26" fmla="*/ 186499 w 550616"/>
                <a:gd name="connsiteY26" fmla="*/ 248682 h 932558"/>
                <a:gd name="connsiteX27" fmla="*/ 142095 w 550616"/>
                <a:gd name="connsiteY27" fmla="*/ 204274 h 932558"/>
                <a:gd name="connsiteX28" fmla="*/ 106571 w 550616"/>
                <a:gd name="connsiteY28" fmla="*/ 150985 h 932558"/>
                <a:gd name="connsiteX29" fmla="*/ 88809 w 550616"/>
                <a:gd name="connsiteY29" fmla="*/ 97696 h 932558"/>
                <a:gd name="connsiteX30" fmla="*/ 115452 w 550616"/>
                <a:gd name="connsiteY30" fmla="*/ 88815 h 932558"/>
                <a:gd name="connsiteX31" fmla="*/ 150976 w 550616"/>
                <a:gd name="connsiteY31" fmla="*/ 71052 h 932558"/>
                <a:gd name="connsiteX32" fmla="*/ 195380 w 550616"/>
                <a:gd name="connsiteY32" fmla="*/ 62170 h 932558"/>
                <a:gd name="connsiteX33" fmla="*/ 248666 w 550616"/>
                <a:gd name="connsiteY33" fmla="*/ 44407 h 932558"/>
                <a:gd name="connsiteX34" fmla="*/ 364117 w 550616"/>
                <a:gd name="connsiteY34" fmla="*/ 26644 h 932558"/>
                <a:gd name="connsiteX35" fmla="*/ 461807 w 550616"/>
                <a:gd name="connsiteY35" fmla="*/ 0 h 932558"/>
                <a:gd name="connsiteX36" fmla="*/ 408522 w 550616"/>
                <a:gd name="connsiteY36" fmla="*/ 53289 h 932558"/>
                <a:gd name="connsiteX37" fmla="*/ 328594 w 550616"/>
                <a:gd name="connsiteY37" fmla="*/ 124341 h 932558"/>
                <a:gd name="connsiteX38" fmla="*/ 293070 w 550616"/>
                <a:gd name="connsiteY38" fmla="*/ 177630 h 932558"/>
                <a:gd name="connsiteX39" fmla="*/ 275308 w 550616"/>
                <a:gd name="connsiteY39" fmla="*/ 204274 h 932558"/>
                <a:gd name="connsiteX40" fmla="*/ 248666 w 550616"/>
                <a:gd name="connsiteY40" fmla="*/ 222037 h 932558"/>
                <a:gd name="connsiteX41" fmla="*/ 230904 w 550616"/>
                <a:gd name="connsiteY41" fmla="*/ 275326 h 932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550616" h="932558">
                  <a:moveTo>
                    <a:pt x="230904" y="275326"/>
                  </a:moveTo>
                  <a:cubicBezTo>
                    <a:pt x="220543" y="287168"/>
                    <a:pt x="200435" y="285346"/>
                    <a:pt x="186499" y="293089"/>
                  </a:cubicBezTo>
                  <a:cubicBezTo>
                    <a:pt x="173560" y="300278"/>
                    <a:pt x="163528" y="311889"/>
                    <a:pt x="150976" y="319734"/>
                  </a:cubicBezTo>
                  <a:cubicBezTo>
                    <a:pt x="139749" y="326751"/>
                    <a:pt x="127293" y="331576"/>
                    <a:pt x="115452" y="337497"/>
                  </a:cubicBezTo>
                  <a:cubicBezTo>
                    <a:pt x="109531" y="346378"/>
                    <a:pt x="104523" y="355941"/>
                    <a:pt x="97690" y="364141"/>
                  </a:cubicBezTo>
                  <a:cubicBezTo>
                    <a:pt x="72149" y="394793"/>
                    <a:pt x="50487" y="399185"/>
                    <a:pt x="35524" y="444075"/>
                  </a:cubicBezTo>
                  <a:cubicBezTo>
                    <a:pt x="32564" y="452956"/>
                    <a:pt x="29930" y="461953"/>
                    <a:pt x="26643" y="470719"/>
                  </a:cubicBezTo>
                  <a:cubicBezTo>
                    <a:pt x="21045" y="485647"/>
                    <a:pt x="13462" y="499856"/>
                    <a:pt x="8881" y="515127"/>
                  </a:cubicBezTo>
                  <a:cubicBezTo>
                    <a:pt x="4544" y="529586"/>
                    <a:pt x="2960" y="544732"/>
                    <a:pt x="0" y="559534"/>
                  </a:cubicBezTo>
                  <a:cubicBezTo>
                    <a:pt x="2960" y="603942"/>
                    <a:pt x="3966" y="648523"/>
                    <a:pt x="8881" y="692757"/>
                  </a:cubicBezTo>
                  <a:cubicBezTo>
                    <a:pt x="12070" y="721457"/>
                    <a:pt x="22908" y="720813"/>
                    <a:pt x="35524" y="746046"/>
                  </a:cubicBezTo>
                  <a:cubicBezTo>
                    <a:pt x="52760" y="780520"/>
                    <a:pt x="33535" y="767519"/>
                    <a:pt x="62167" y="799335"/>
                  </a:cubicBezTo>
                  <a:cubicBezTo>
                    <a:pt x="82690" y="822140"/>
                    <a:pt x="141279" y="884918"/>
                    <a:pt x="177618" y="897032"/>
                  </a:cubicBezTo>
                  <a:cubicBezTo>
                    <a:pt x="243463" y="918982"/>
                    <a:pt x="214158" y="906421"/>
                    <a:pt x="266427" y="932558"/>
                  </a:cubicBezTo>
                  <a:cubicBezTo>
                    <a:pt x="310832" y="929597"/>
                    <a:pt x="355743" y="930993"/>
                    <a:pt x="399641" y="923676"/>
                  </a:cubicBezTo>
                  <a:cubicBezTo>
                    <a:pt x="410170" y="921921"/>
                    <a:pt x="417599" y="912117"/>
                    <a:pt x="426284" y="905913"/>
                  </a:cubicBezTo>
                  <a:cubicBezTo>
                    <a:pt x="469086" y="875338"/>
                    <a:pt x="458263" y="882812"/>
                    <a:pt x="497331" y="843742"/>
                  </a:cubicBezTo>
                  <a:cubicBezTo>
                    <a:pt x="512338" y="806223"/>
                    <a:pt x="521454" y="785952"/>
                    <a:pt x="532855" y="746046"/>
                  </a:cubicBezTo>
                  <a:cubicBezTo>
                    <a:pt x="539561" y="722572"/>
                    <a:pt x="550616" y="674994"/>
                    <a:pt x="550616" y="674994"/>
                  </a:cubicBezTo>
                  <a:cubicBezTo>
                    <a:pt x="547656" y="621705"/>
                    <a:pt x="547852" y="568146"/>
                    <a:pt x="541735" y="515127"/>
                  </a:cubicBezTo>
                  <a:cubicBezTo>
                    <a:pt x="538937" y="490875"/>
                    <a:pt x="531693" y="467235"/>
                    <a:pt x="523974" y="444075"/>
                  </a:cubicBezTo>
                  <a:cubicBezTo>
                    <a:pt x="521014" y="435193"/>
                    <a:pt x="519280" y="425804"/>
                    <a:pt x="515093" y="417430"/>
                  </a:cubicBezTo>
                  <a:cubicBezTo>
                    <a:pt x="501747" y="390736"/>
                    <a:pt x="461696" y="349264"/>
                    <a:pt x="444046" y="337497"/>
                  </a:cubicBezTo>
                  <a:cubicBezTo>
                    <a:pt x="426284" y="325655"/>
                    <a:pt x="411012" y="308722"/>
                    <a:pt x="390760" y="301971"/>
                  </a:cubicBezTo>
                  <a:cubicBezTo>
                    <a:pt x="372998" y="296050"/>
                    <a:pt x="355834" y="287880"/>
                    <a:pt x="337475" y="284208"/>
                  </a:cubicBezTo>
                  <a:cubicBezTo>
                    <a:pt x="275413" y="271794"/>
                    <a:pt x="307959" y="277808"/>
                    <a:pt x="239785" y="266445"/>
                  </a:cubicBezTo>
                  <a:cubicBezTo>
                    <a:pt x="222023" y="260524"/>
                    <a:pt x="196884" y="264261"/>
                    <a:pt x="186499" y="248682"/>
                  </a:cubicBezTo>
                  <a:cubicBezTo>
                    <a:pt x="162818" y="213155"/>
                    <a:pt x="177619" y="227958"/>
                    <a:pt x="142095" y="204274"/>
                  </a:cubicBezTo>
                  <a:cubicBezTo>
                    <a:pt x="130254" y="186511"/>
                    <a:pt x="113322" y="171238"/>
                    <a:pt x="106571" y="150985"/>
                  </a:cubicBezTo>
                  <a:lnTo>
                    <a:pt x="88809" y="97696"/>
                  </a:lnTo>
                  <a:cubicBezTo>
                    <a:pt x="97690" y="94736"/>
                    <a:pt x="106848" y="92503"/>
                    <a:pt x="115452" y="88815"/>
                  </a:cubicBezTo>
                  <a:cubicBezTo>
                    <a:pt x="127621" y="83600"/>
                    <a:pt x="138416" y="75239"/>
                    <a:pt x="150976" y="71052"/>
                  </a:cubicBezTo>
                  <a:cubicBezTo>
                    <a:pt x="165296" y="66278"/>
                    <a:pt x="180817" y="66142"/>
                    <a:pt x="195380" y="62170"/>
                  </a:cubicBezTo>
                  <a:cubicBezTo>
                    <a:pt x="213443" y="57243"/>
                    <a:pt x="230307" y="48079"/>
                    <a:pt x="248666" y="44407"/>
                  </a:cubicBezTo>
                  <a:cubicBezTo>
                    <a:pt x="316473" y="30845"/>
                    <a:pt x="278092" y="37398"/>
                    <a:pt x="364117" y="26644"/>
                  </a:cubicBezTo>
                  <a:cubicBezTo>
                    <a:pt x="431723" y="4107"/>
                    <a:pt x="399044" y="12553"/>
                    <a:pt x="461807" y="0"/>
                  </a:cubicBezTo>
                  <a:cubicBezTo>
                    <a:pt x="444045" y="17763"/>
                    <a:pt x="429423" y="39355"/>
                    <a:pt x="408522" y="53289"/>
                  </a:cubicBezTo>
                  <a:cubicBezTo>
                    <a:pt x="376487" y="74647"/>
                    <a:pt x="352928" y="87838"/>
                    <a:pt x="328594" y="124341"/>
                  </a:cubicBezTo>
                  <a:lnTo>
                    <a:pt x="293070" y="177630"/>
                  </a:lnTo>
                  <a:cubicBezTo>
                    <a:pt x="287149" y="186511"/>
                    <a:pt x="284189" y="198353"/>
                    <a:pt x="275308" y="204274"/>
                  </a:cubicBezTo>
                  <a:lnTo>
                    <a:pt x="248666" y="222037"/>
                  </a:lnTo>
                  <a:cubicBezTo>
                    <a:pt x="227232" y="254190"/>
                    <a:pt x="241265" y="263484"/>
                    <a:pt x="230904" y="275326"/>
                  </a:cubicBezTo>
                  <a:close/>
                </a:path>
              </a:pathLst>
            </a:custGeom>
            <a:noFill/>
            <a:ln w="38100" cmpd="sng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3543300" y="1885950"/>
            <a:ext cx="800100" cy="932558"/>
            <a:chOff x="779216" y="1885950"/>
            <a:chExt cx="800100" cy="932558"/>
          </a:xfrm>
        </p:grpSpPr>
        <p:sp>
          <p:nvSpPr>
            <p:cNvPr id="49" name="Text Placeholder 2"/>
            <p:cNvSpPr txBox="1">
              <a:spLocks/>
            </p:cNvSpPr>
            <p:nvPr/>
          </p:nvSpPr>
          <p:spPr bwMode="auto">
            <a:xfrm>
              <a:off x="779216" y="2259330"/>
              <a:ext cx="8001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b="1" dirty="0" smtClean="0">
                  <a:solidFill>
                    <a:schemeClr val="tx2">
                      <a:lumMod val="75000"/>
                    </a:schemeClr>
                  </a:solidFill>
                  <a:latin typeface="Orly's Font 2" pitchFamily="66" charset="0"/>
                </a:rPr>
                <a:t>25</a:t>
              </a:r>
              <a:endParaRPr lang="en-US" dirty="0">
                <a:solidFill>
                  <a:schemeClr val="tx2">
                    <a:lumMod val="75000"/>
                  </a:schemeClr>
                </a:solidFill>
                <a:latin typeface="Orly's Font 2" pitchFamily="66" charset="0"/>
              </a:endParaRPr>
            </a:p>
          </p:txBody>
        </p:sp>
        <p:sp>
          <p:nvSpPr>
            <p:cNvPr id="50" name="Freeform 49"/>
            <p:cNvSpPr/>
            <p:nvPr/>
          </p:nvSpPr>
          <p:spPr>
            <a:xfrm>
              <a:off x="914400" y="1885950"/>
              <a:ext cx="550616" cy="932558"/>
            </a:xfrm>
            <a:custGeom>
              <a:avLst/>
              <a:gdLst>
                <a:gd name="connsiteX0" fmla="*/ 230904 w 550616"/>
                <a:gd name="connsiteY0" fmla="*/ 275326 h 932558"/>
                <a:gd name="connsiteX1" fmla="*/ 186499 w 550616"/>
                <a:gd name="connsiteY1" fmla="*/ 293089 h 932558"/>
                <a:gd name="connsiteX2" fmla="*/ 150976 w 550616"/>
                <a:gd name="connsiteY2" fmla="*/ 319734 h 932558"/>
                <a:gd name="connsiteX3" fmla="*/ 115452 w 550616"/>
                <a:gd name="connsiteY3" fmla="*/ 337497 h 932558"/>
                <a:gd name="connsiteX4" fmla="*/ 97690 w 550616"/>
                <a:gd name="connsiteY4" fmla="*/ 364141 h 932558"/>
                <a:gd name="connsiteX5" fmla="*/ 35524 w 550616"/>
                <a:gd name="connsiteY5" fmla="*/ 444075 h 932558"/>
                <a:gd name="connsiteX6" fmla="*/ 26643 w 550616"/>
                <a:gd name="connsiteY6" fmla="*/ 470719 h 932558"/>
                <a:gd name="connsiteX7" fmla="*/ 8881 w 550616"/>
                <a:gd name="connsiteY7" fmla="*/ 515127 h 932558"/>
                <a:gd name="connsiteX8" fmla="*/ 0 w 550616"/>
                <a:gd name="connsiteY8" fmla="*/ 559534 h 932558"/>
                <a:gd name="connsiteX9" fmla="*/ 8881 w 550616"/>
                <a:gd name="connsiteY9" fmla="*/ 692757 h 932558"/>
                <a:gd name="connsiteX10" fmla="*/ 35524 w 550616"/>
                <a:gd name="connsiteY10" fmla="*/ 746046 h 932558"/>
                <a:gd name="connsiteX11" fmla="*/ 62167 w 550616"/>
                <a:gd name="connsiteY11" fmla="*/ 799335 h 932558"/>
                <a:gd name="connsiteX12" fmla="*/ 177618 w 550616"/>
                <a:gd name="connsiteY12" fmla="*/ 897032 h 932558"/>
                <a:gd name="connsiteX13" fmla="*/ 266427 w 550616"/>
                <a:gd name="connsiteY13" fmla="*/ 932558 h 932558"/>
                <a:gd name="connsiteX14" fmla="*/ 399641 w 550616"/>
                <a:gd name="connsiteY14" fmla="*/ 923676 h 932558"/>
                <a:gd name="connsiteX15" fmla="*/ 426284 w 550616"/>
                <a:gd name="connsiteY15" fmla="*/ 905913 h 932558"/>
                <a:gd name="connsiteX16" fmla="*/ 497331 w 550616"/>
                <a:gd name="connsiteY16" fmla="*/ 843742 h 932558"/>
                <a:gd name="connsiteX17" fmla="*/ 532855 w 550616"/>
                <a:gd name="connsiteY17" fmla="*/ 746046 h 932558"/>
                <a:gd name="connsiteX18" fmla="*/ 550616 w 550616"/>
                <a:gd name="connsiteY18" fmla="*/ 674994 h 932558"/>
                <a:gd name="connsiteX19" fmla="*/ 541735 w 550616"/>
                <a:gd name="connsiteY19" fmla="*/ 515127 h 932558"/>
                <a:gd name="connsiteX20" fmla="*/ 523974 w 550616"/>
                <a:gd name="connsiteY20" fmla="*/ 444075 h 932558"/>
                <a:gd name="connsiteX21" fmla="*/ 515093 w 550616"/>
                <a:gd name="connsiteY21" fmla="*/ 417430 h 932558"/>
                <a:gd name="connsiteX22" fmla="*/ 444046 w 550616"/>
                <a:gd name="connsiteY22" fmla="*/ 337497 h 932558"/>
                <a:gd name="connsiteX23" fmla="*/ 390760 w 550616"/>
                <a:gd name="connsiteY23" fmla="*/ 301971 h 932558"/>
                <a:gd name="connsiteX24" fmla="*/ 337475 w 550616"/>
                <a:gd name="connsiteY24" fmla="*/ 284208 h 932558"/>
                <a:gd name="connsiteX25" fmla="*/ 239785 w 550616"/>
                <a:gd name="connsiteY25" fmla="*/ 266445 h 932558"/>
                <a:gd name="connsiteX26" fmla="*/ 186499 w 550616"/>
                <a:gd name="connsiteY26" fmla="*/ 248682 h 932558"/>
                <a:gd name="connsiteX27" fmla="*/ 142095 w 550616"/>
                <a:gd name="connsiteY27" fmla="*/ 204274 h 932558"/>
                <a:gd name="connsiteX28" fmla="*/ 106571 w 550616"/>
                <a:gd name="connsiteY28" fmla="*/ 150985 h 932558"/>
                <a:gd name="connsiteX29" fmla="*/ 88809 w 550616"/>
                <a:gd name="connsiteY29" fmla="*/ 97696 h 932558"/>
                <a:gd name="connsiteX30" fmla="*/ 115452 w 550616"/>
                <a:gd name="connsiteY30" fmla="*/ 88815 h 932558"/>
                <a:gd name="connsiteX31" fmla="*/ 150976 w 550616"/>
                <a:gd name="connsiteY31" fmla="*/ 71052 h 932558"/>
                <a:gd name="connsiteX32" fmla="*/ 195380 w 550616"/>
                <a:gd name="connsiteY32" fmla="*/ 62170 h 932558"/>
                <a:gd name="connsiteX33" fmla="*/ 248666 w 550616"/>
                <a:gd name="connsiteY33" fmla="*/ 44407 h 932558"/>
                <a:gd name="connsiteX34" fmla="*/ 364117 w 550616"/>
                <a:gd name="connsiteY34" fmla="*/ 26644 h 932558"/>
                <a:gd name="connsiteX35" fmla="*/ 461807 w 550616"/>
                <a:gd name="connsiteY35" fmla="*/ 0 h 932558"/>
                <a:gd name="connsiteX36" fmla="*/ 408522 w 550616"/>
                <a:gd name="connsiteY36" fmla="*/ 53289 h 932558"/>
                <a:gd name="connsiteX37" fmla="*/ 328594 w 550616"/>
                <a:gd name="connsiteY37" fmla="*/ 124341 h 932558"/>
                <a:gd name="connsiteX38" fmla="*/ 293070 w 550616"/>
                <a:gd name="connsiteY38" fmla="*/ 177630 h 932558"/>
                <a:gd name="connsiteX39" fmla="*/ 275308 w 550616"/>
                <a:gd name="connsiteY39" fmla="*/ 204274 h 932558"/>
                <a:gd name="connsiteX40" fmla="*/ 248666 w 550616"/>
                <a:gd name="connsiteY40" fmla="*/ 222037 h 932558"/>
                <a:gd name="connsiteX41" fmla="*/ 230904 w 550616"/>
                <a:gd name="connsiteY41" fmla="*/ 275326 h 932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550616" h="932558">
                  <a:moveTo>
                    <a:pt x="230904" y="275326"/>
                  </a:moveTo>
                  <a:cubicBezTo>
                    <a:pt x="220543" y="287168"/>
                    <a:pt x="200435" y="285346"/>
                    <a:pt x="186499" y="293089"/>
                  </a:cubicBezTo>
                  <a:cubicBezTo>
                    <a:pt x="173560" y="300278"/>
                    <a:pt x="163528" y="311889"/>
                    <a:pt x="150976" y="319734"/>
                  </a:cubicBezTo>
                  <a:cubicBezTo>
                    <a:pt x="139749" y="326751"/>
                    <a:pt x="127293" y="331576"/>
                    <a:pt x="115452" y="337497"/>
                  </a:cubicBezTo>
                  <a:cubicBezTo>
                    <a:pt x="109531" y="346378"/>
                    <a:pt x="104523" y="355941"/>
                    <a:pt x="97690" y="364141"/>
                  </a:cubicBezTo>
                  <a:cubicBezTo>
                    <a:pt x="72149" y="394793"/>
                    <a:pt x="50487" y="399185"/>
                    <a:pt x="35524" y="444075"/>
                  </a:cubicBezTo>
                  <a:cubicBezTo>
                    <a:pt x="32564" y="452956"/>
                    <a:pt x="29930" y="461953"/>
                    <a:pt x="26643" y="470719"/>
                  </a:cubicBezTo>
                  <a:cubicBezTo>
                    <a:pt x="21045" y="485647"/>
                    <a:pt x="13462" y="499856"/>
                    <a:pt x="8881" y="515127"/>
                  </a:cubicBezTo>
                  <a:cubicBezTo>
                    <a:pt x="4544" y="529586"/>
                    <a:pt x="2960" y="544732"/>
                    <a:pt x="0" y="559534"/>
                  </a:cubicBezTo>
                  <a:cubicBezTo>
                    <a:pt x="2960" y="603942"/>
                    <a:pt x="3966" y="648523"/>
                    <a:pt x="8881" y="692757"/>
                  </a:cubicBezTo>
                  <a:cubicBezTo>
                    <a:pt x="12070" y="721457"/>
                    <a:pt x="22908" y="720813"/>
                    <a:pt x="35524" y="746046"/>
                  </a:cubicBezTo>
                  <a:cubicBezTo>
                    <a:pt x="52760" y="780520"/>
                    <a:pt x="33535" y="767519"/>
                    <a:pt x="62167" y="799335"/>
                  </a:cubicBezTo>
                  <a:cubicBezTo>
                    <a:pt x="82690" y="822140"/>
                    <a:pt x="141279" y="884918"/>
                    <a:pt x="177618" y="897032"/>
                  </a:cubicBezTo>
                  <a:cubicBezTo>
                    <a:pt x="243463" y="918982"/>
                    <a:pt x="214158" y="906421"/>
                    <a:pt x="266427" y="932558"/>
                  </a:cubicBezTo>
                  <a:cubicBezTo>
                    <a:pt x="310832" y="929597"/>
                    <a:pt x="355743" y="930993"/>
                    <a:pt x="399641" y="923676"/>
                  </a:cubicBezTo>
                  <a:cubicBezTo>
                    <a:pt x="410170" y="921921"/>
                    <a:pt x="417599" y="912117"/>
                    <a:pt x="426284" y="905913"/>
                  </a:cubicBezTo>
                  <a:cubicBezTo>
                    <a:pt x="469086" y="875338"/>
                    <a:pt x="458263" y="882812"/>
                    <a:pt x="497331" y="843742"/>
                  </a:cubicBezTo>
                  <a:cubicBezTo>
                    <a:pt x="512338" y="806223"/>
                    <a:pt x="521454" y="785952"/>
                    <a:pt x="532855" y="746046"/>
                  </a:cubicBezTo>
                  <a:cubicBezTo>
                    <a:pt x="539561" y="722572"/>
                    <a:pt x="550616" y="674994"/>
                    <a:pt x="550616" y="674994"/>
                  </a:cubicBezTo>
                  <a:cubicBezTo>
                    <a:pt x="547656" y="621705"/>
                    <a:pt x="547852" y="568146"/>
                    <a:pt x="541735" y="515127"/>
                  </a:cubicBezTo>
                  <a:cubicBezTo>
                    <a:pt x="538937" y="490875"/>
                    <a:pt x="531693" y="467235"/>
                    <a:pt x="523974" y="444075"/>
                  </a:cubicBezTo>
                  <a:cubicBezTo>
                    <a:pt x="521014" y="435193"/>
                    <a:pt x="519280" y="425804"/>
                    <a:pt x="515093" y="417430"/>
                  </a:cubicBezTo>
                  <a:cubicBezTo>
                    <a:pt x="501747" y="390736"/>
                    <a:pt x="461696" y="349264"/>
                    <a:pt x="444046" y="337497"/>
                  </a:cubicBezTo>
                  <a:cubicBezTo>
                    <a:pt x="426284" y="325655"/>
                    <a:pt x="411012" y="308722"/>
                    <a:pt x="390760" y="301971"/>
                  </a:cubicBezTo>
                  <a:cubicBezTo>
                    <a:pt x="372998" y="296050"/>
                    <a:pt x="355834" y="287880"/>
                    <a:pt x="337475" y="284208"/>
                  </a:cubicBezTo>
                  <a:cubicBezTo>
                    <a:pt x="275413" y="271794"/>
                    <a:pt x="307959" y="277808"/>
                    <a:pt x="239785" y="266445"/>
                  </a:cubicBezTo>
                  <a:cubicBezTo>
                    <a:pt x="222023" y="260524"/>
                    <a:pt x="196884" y="264261"/>
                    <a:pt x="186499" y="248682"/>
                  </a:cubicBezTo>
                  <a:cubicBezTo>
                    <a:pt x="162818" y="213155"/>
                    <a:pt x="177619" y="227958"/>
                    <a:pt x="142095" y="204274"/>
                  </a:cubicBezTo>
                  <a:cubicBezTo>
                    <a:pt x="130254" y="186511"/>
                    <a:pt x="113322" y="171238"/>
                    <a:pt x="106571" y="150985"/>
                  </a:cubicBezTo>
                  <a:lnTo>
                    <a:pt x="88809" y="97696"/>
                  </a:lnTo>
                  <a:cubicBezTo>
                    <a:pt x="97690" y="94736"/>
                    <a:pt x="106848" y="92503"/>
                    <a:pt x="115452" y="88815"/>
                  </a:cubicBezTo>
                  <a:cubicBezTo>
                    <a:pt x="127621" y="83600"/>
                    <a:pt x="138416" y="75239"/>
                    <a:pt x="150976" y="71052"/>
                  </a:cubicBezTo>
                  <a:cubicBezTo>
                    <a:pt x="165296" y="66278"/>
                    <a:pt x="180817" y="66142"/>
                    <a:pt x="195380" y="62170"/>
                  </a:cubicBezTo>
                  <a:cubicBezTo>
                    <a:pt x="213443" y="57243"/>
                    <a:pt x="230307" y="48079"/>
                    <a:pt x="248666" y="44407"/>
                  </a:cubicBezTo>
                  <a:cubicBezTo>
                    <a:pt x="316473" y="30845"/>
                    <a:pt x="278092" y="37398"/>
                    <a:pt x="364117" y="26644"/>
                  </a:cubicBezTo>
                  <a:cubicBezTo>
                    <a:pt x="431723" y="4107"/>
                    <a:pt x="399044" y="12553"/>
                    <a:pt x="461807" y="0"/>
                  </a:cubicBezTo>
                  <a:cubicBezTo>
                    <a:pt x="444045" y="17763"/>
                    <a:pt x="429423" y="39355"/>
                    <a:pt x="408522" y="53289"/>
                  </a:cubicBezTo>
                  <a:cubicBezTo>
                    <a:pt x="376487" y="74647"/>
                    <a:pt x="352928" y="87838"/>
                    <a:pt x="328594" y="124341"/>
                  </a:cubicBezTo>
                  <a:lnTo>
                    <a:pt x="293070" y="177630"/>
                  </a:lnTo>
                  <a:cubicBezTo>
                    <a:pt x="287149" y="186511"/>
                    <a:pt x="284189" y="198353"/>
                    <a:pt x="275308" y="204274"/>
                  </a:cubicBezTo>
                  <a:lnTo>
                    <a:pt x="248666" y="222037"/>
                  </a:lnTo>
                  <a:cubicBezTo>
                    <a:pt x="227232" y="254190"/>
                    <a:pt x="241265" y="263484"/>
                    <a:pt x="230904" y="275326"/>
                  </a:cubicBezTo>
                  <a:close/>
                </a:path>
              </a:pathLst>
            </a:custGeom>
            <a:noFill/>
            <a:ln w="38100" cmpd="sng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800100" y="2896492"/>
            <a:ext cx="800100" cy="932558"/>
            <a:chOff x="779216" y="1885950"/>
            <a:chExt cx="800100" cy="932558"/>
          </a:xfrm>
        </p:grpSpPr>
        <p:sp>
          <p:nvSpPr>
            <p:cNvPr id="52" name="Text Placeholder 2"/>
            <p:cNvSpPr txBox="1">
              <a:spLocks/>
            </p:cNvSpPr>
            <p:nvPr/>
          </p:nvSpPr>
          <p:spPr bwMode="auto">
            <a:xfrm>
              <a:off x="779216" y="2259330"/>
              <a:ext cx="8001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b="1" dirty="0">
                  <a:solidFill>
                    <a:schemeClr val="tx2">
                      <a:lumMod val="75000"/>
                    </a:schemeClr>
                  </a:solidFill>
                  <a:latin typeface="Orly's Font 2" pitchFamily="66" charset="0"/>
                </a:rPr>
                <a:t>3</a:t>
              </a:r>
              <a:r>
                <a:rPr lang="en-US" b="1" dirty="0" smtClean="0">
                  <a:solidFill>
                    <a:schemeClr val="tx2">
                      <a:lumMod val="75000"/>
                    </a:schemeClr>
                  </a:solidFill>
                  <a:latin typeface="Orly's Font 2" pitchFamily="66" charset="0"/>
                </a:rPr>
                <a:t>0</a:t>
              </a:r>
              <a:endParaRPr lang="en-US" dirty="0">
                <a:solidFill>
                  <a:schemeClr val="tx2">
                    <a:lumMod val="75000"/>
                  </a:schemeClr>
                </a:solidFill>
                <a:latin typeface="Orly's Font 2" pitchFamily="66" charset="0"/>
              </a:endParaRPr>
            </a:p>
          </p:txBody>
        </p:sp>
        <p:sp>
          <p:nvSpPr>
            <p:cNvPr id="53" name="Freeform 52"/>
            <p:cNvSpPr/>
            <p:nvPr/>
          </p:nvSpPr>
          <p:spPr>
            <a:xfrm>
              <a:off x="914400" y="1885950"/>
              <a:ext cx="550616" cy="932558"/>
            </a:xfrm>
            <a:custGeom>
              <a:avLst/>
              <a:gdLst>
                <a:gd name="connsiteX0" fmla="*/ 230904 w 550616"/>
                <a:gd name="connsiteY0" fmla="*/ 275326 h 932558"/>
                <a:gd name="connsiteX1" fmla="*/ 186499 w 550616"/>
                <a:gd name="connsiteY1" fmla="*/ 293089 h 932558"/>
                <a:gd name="connsiteX2" fmla="*/ 150976 w 550616"/>
                <a:gd name="connsiteY2" fmla="*/ 319734 h 932558"/>
                <a:gd name="connsiteX3" fmla="*/ 115452 w 550616"/>
                <a:gd name="connsiteY3" fmla="*/ 337497 h 932558"/>
                <a:gd name="connsiteX4" fmla="*/ 97690 w 550616"/>
                <a:gd name="connsiteY4" fmla="*/ 364141 h 932558"/>
                <a:gd name="connsiteX5" fmla="*/ 35524 w 550616"/>
                <a:gd name="connsiteY5" fmla="*/ 444075 h 932558"/>
                <a:gd name="connsiteX6" fmla="*/ 26643 w 550616"/>
                <a:gd name="connsiteY6" fmla="*/ 470719 h 932558"/>
                <a:gd name="connsiteX7" fmla="*/ 8881 w 550616"/>
                <a:gd name="connsiteY7" fmla="*/ 515127 h 932558"/>
                <a:gd name="connsiteX8" fmla="*/ 0 w 550616"/>
                <a:gd name="connsiteY8" fmla="*/ 559534 h 932558"/>
                <a:gd name="connsiteX9" fmla="*/ 8881 w 550616"/>
                <a:gd name="connsiteY9" fmla="*/ 692757 h 932558"/>
                <a:gd name="connsiteX10" fmla="*/ 35524 w 550616"/>
                <a:gd name="connsiteY10" fmla="*/ 746046 h 932558"/>
                <a:gd name="connsiteX11" fmla="*/ 62167 w 550616"/>
                <a:gd name="connsiteY11" fmla="*/ 799335 h 932558"/>
                <a:gd name="connsiteX12" fmla="*/ 177618 w 550616"/>
                <a:gd name="connsiteY12" fmla="*/ 897032 h 932558"/>
                <a:gd name="connsiteX13" fmla="*/ 266427 w 550616"/>
                <a:gd name="connsiteY13" fmla="*/ 932558 h 932558"/>
                <a:gd name="connsiteX14" fmla="*/ 399641 w 550616"/>
                <a:gd name="connsiteY14" fmla="*/ 923676 h 932558"/>
                <a:gd name="connsiteX15" fmla="*/ 426284 w 550616"/>
                <a:gd name="connsiteY15" fmla="*/ 905913 h 932558"/>
                <a:gd name="connsiteX16" fmla="*/ 497331 w 550616"/>
                <a:gd name="connsiteY16" fmla="*/ 843742 h 932558"/>
                <a:gd name="connsiteX17" fmla="*/ 532855 w 550616"/>
                <a:gd name="connsiteY17" fmla="*/ 746046 h 932558"/>
                <a:gd name="connsiteX18" fmla="*/ 550616 w 550616"/>
                <a:gd name="connsiteY18" fmla="*/ 674994 h 932558"/>
                <a:gd name="connsiteX19" fmla="*/ 541735 w 550616"/>
                <a:gd name="connsiteY19" fmla="*/ 515127 h 932558"/>
                <a:gd name="connsiteX20" fmla="*/ 523974 w 550616"/>
                <a:gd name="connsiteY20" fmla="*/ 444075 h 932558"/>
                <a:gd name="connsiteX21" fmla="*/ 515093 w 550616"/>
                <a:gd name="connsiteY21" fmla="*/ 417430 h 932558"/>
                <a:gd name="connsiteX22" fmla="*/ 444046 w 550616"/>
                <a:gd name="connsiteY22" fmla="*/ 337497 h 932558"/>
                <a:gd name="connsiteX23" fmla="*/ 390760 w 550616"/>
                <a:gd name="connsiteY23" fmla="*/ 301971 h 932558"/>
                <a:gd name="connsiteX24" fmla="*/ 337475 w 550616"/>
                <a:gd name="connsiteY24" fmla="*/ 284208 h 932558"/>
                <a:gd name="connsiteX25" fmla="*/ 239785 w 550616"/>
                <a:gd name="connsiteY25" fmla="*/ 266445 h 932558"/>
                <a:gd name="connsiteX26" fmla="*/ 186499 w 550616"/>
                <a:gd name="connsiteY26" fmla="*/ 248682 h 932558"/>
                <a:gd name="connsiteX27" fmla="*/ 142095 w 550616"/>
                <a:gd name="connsiteY27" fmla="*/ 204274 h 932558"/>
                <a:gd name="connsiteX28" fmla="*/ 106571 w 550616"/>
                <a:gd name="connsiteY28" fmla="*/ 150985 h 932558"/>
                <a:gd name="connsiteX29" fmla="*/ 88809 w 550616"/>
                <a:gd name="connsiteY29" fmla="*/ 97696 h 932558"/>
                <a:gd name="connsiteX30" fmla="*/ 115452 w 550616"/>
                <a:gd name="connsiteY30" fmla="*/ 88815 h 932558"/>
                <a:gd name="connsiteX31" fmla="*/ 150976 w 550616"/>
                <a:gd name="connsiteY31" fmla="*/ 71052 h 932558"/>
                <a:gd name="connsiteX32" fmla="*/ 195380 w 550616"/>
                <a:gd name="connsiteY32" fmla="*/ 62170 h 932558"/>
                <a:gd name="connsiteX33" fmla="*/ 248666 w 550616"/>
                <a:gd name="connsiteY33" fmla="*/ 44407 h 932558"/>
                <a:gd name="connsiteX34" fmla="*/ 364117 w 550616"/>
                <a:gd name="connsiteY34" fmla="*/ 26644 h 932558"/>
                <a:gd name="connsiteX35" fmla="*/ 461807 w 550616"/>
                <a:gd name="connsiteY35" fmla="*/ 0 h 932558"/>
                <a:gd name="connsiteX36" fmla="*/ 408522 w 550616"/>
                <a:gd name="connsiteY36" fmla="*/ 53289 h 932558"/>
                <a:gd name="connsiteX37" fmla="*/ 328594 w 550616"/>
                <a:gd name="connsiteY37" fmla="*/ 124341 h 932558"/>
                <a:gd name="connsiteX38" fmla="*/ 293070 w 550616"/>
                <a:gd name="connsiteY38" fmla="*/ 177630 h 932558"/>
                <a:gd name="connsiteX39" fmla="*/ 275308 w 550616"/>
                <a:gd name="connsiteY39" fmla="*/ 204274 h 932558"/>
                <a:gd name="connsiteX40" fmla="*/ 248666 w 550616"/>
                <a:gd name="connsiteY40" fmla="*/ 222037 h 932558"/>
                <a:gd name="connsiteX41" fmla="*/ 230904 w 550616"/>
                <a:gd name="connsiteY41" fmla="*/ 275326 h 932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550616" h="932558">
                  <a:moveTo>
                    <a:pt x="230904" y="275326"/>
                  </a:moveTo>
                  <a:cubicBezTo>
                    <a:pt x="220543" y="287168"/>
                    <a:pt x="200435" y="285346"/>
                    <a:pt x="186499" y="293089"/>
                  </a:cubicBezTo>
                  <a:cubicBezTo>
                    <a:pt x="173560" y="300278"/>
                    <a:pt x="163528" y="311889"/>
                    <a:pt x="150976" y="319734"/>
                  </a:cubicBezTo>
                  <a:cubicBezTo>
                    <a:pt x="139749" y="326751"/>
                    <a:pt x="127293" y="331576"/>
                    <a:pt x="115452" y="337497"/>
                  </a:cubicBezTo>
                  <a:cubicBezTo>
                    <a:pt x="109531" y="346378"/>
                    <a:pt x="104523" y="355941"/>
                    <a:pt x="97690" y="364141"/>
                  </a:cubicBezTo>
                  <a:cubicBezTo>
                    <a:pt x="72149" y="394793"/>
                    <a:pt x="50487" y="399185"/>
                    <a:pt x="35524" y="444075"/>
                  </a:cubicBezTo>
                  <a:cubicBezTo>
                    <a:pt x="32564" y="452956"/>
                    <a:pt x="29930" y="461953"/>
                    <a:pt x="26643" y="470719"/>
                  </a:cubicBezTo>
                  <a:cubicBezTo>
                    <a:pt x="21045" y="485647"/>
                    <a:pt x="13462" y="499856"/>
                    <a:pt x="8881" y="515127"/>
                  </a:cubicBezTo>
                  <a:cubicBezTo>
                    <a:pt x="4544" y="529586"/>
                    <a:pt x="2960" y="544732"/>
                    <a:pt x="0" y="559534"/>
                  </a:cubicBezTo>
                  <a:cubicBezTo>
                    <a:pt x="2960" y="603942"/>
                    <a:pt x="3966" y="648523"/>
                    <a:pt x="8881" y="692757"/>
                  </a:cubicBezTo>
                  <a:cubicBezTo>
                    <a:pt x="12070" y="721457"/>
                    <a:pt x="22908" y="720813"/>
                    <a:pt x="35524" y="746046"/>
                  </a:cubicBezTo>
                  <a:cubicBezTo>
                    <a:pt x="52760" y="780520"/>
                    <a:pt x="33535" y="767519"/>
                    <a:pt x="62167" y="799335"/>
                  </a:cubicBezTo>
                  <a:cubicBezTo>
                    <a:pt x="82690" y="822140"/>
                    <a:pt x="141279" y="884918"/>
                    <a:pt x="177618" y="897032"/>
                  </a:cubicBezTo>
                  <a:cubicBezTo>
                    <a:pt x="243463" y="918982"/>
                    <a:pt x="214158" y="906421"/>
                    <a:pt x="266427" y="932558"/>
                  </a:cubicBezTo>
                  <a:cubicBezTo>
                    <a:pt x="310832" y="929597"/>
                    <a:pt x="355743" y="930993"/>
                    <a:pt x="399641" y="923676"/>
                  </a:cubicBezTo>
                  <a:cubicBezTo>
                    <a:pt x="410170" y="921921"/>
                    <a:pt x="417599" y="912117"/>
                    <a:pt x="426284" y="905913"/>
                  </a:cubicBezTo>
                  <a:cubicBezTo>
                    <a:pt x="469086" y="875338"/>
                    <a:pt x="458263" y="882812"/>
                    <a:pt x="497331" y="843742"/>
                  </a:cubicBezTo>
                  <a:cubicBezTo>
                    <a:pt x="512338" y="806223"/>
                    <a:pt x="521454" y="785952"/>
                    <a:pt x="532855" y="746046"/>
                  </a:cubicBezTo>
                  <a:cubicBezTo>
                    <a:pt x="539561" y="722572"/>
                    <a:pt x="550616" y="674994"/>
                    <a:pt x="550616" y="674994"/>
                  </a:cubicBezTo>
                  <a:cubicBezTo>
                    <a:pt x="547656" y="621705"/>
                    <a:pt x="547852" y="568146"/>
                    <a:pt x="541735" y="515127"/>
                  </a:cubicBezTo>
                  <a:cubicBezTo>
                    <a:pt x="538937" y="490875"/>
                    <a:pt x="531693" y="467235"/>
                    <a:pt x="523974" y="444075"/>
                  </a:cubicBezTo>
                  <a:cubicBezTo>
                    <a:pt x="521014" y="435193"/>
                    <a:pt x="519280" y="425804"/>
                    <a:pt x="515093" y="417430"/>
                  </a:cubicBezTo>
                  <a:cubicBezTo>
                    <a:pt x="501747" y="390736"/>
                    <a:pt x="461696" y="349264"/>
                    <a:pt x="444046" y="337497"/>
                  </a:cubicBezTo>
                  <a:cubicBezTo>
                    <a:pt x="426284" y="325655"/>
                    <a:pt x="411012" y="308722"/>
                    <a:pt x="390760" y="301971"/>
                  </a:cubicBezTo>
                  <a:cubicBezTo>
                    <a:pt x="372998" y="296050"/>
                    <a:pt x="355834" y="287880"/>
                    <a:pt x="337475" y="284208"/>
                  </a:cubicBezTo>
                  <a:cubicBezTo>
                    <a:pt x="275413" y="271794"/>
                    <a:pt x="307959" y="277808"/>
                    <a:pt x="239785" y="266445"/>
                  </a:cubicBezTo>
                  <a:cubicBezTo>
                    <a:pt x="222023" y="260524"/>
                    <a:pt x="196884" y="264261"/>
                    <a:pt x="186499" y="248682"/>
                  </a:cubicBezTo>
                  <a:cubicBezTo>
                    <a:pt x="162818" y="213155"/>
                    <a:pt x="177619" y="227958"/>
                    <a:pt x="142095" y="204274"/>
                  </a:cubicBezTo>
                  <a:cubicBezTo>
                    <a:pt x="130254" y="186511"/>
                    <a:pt x="113322" y="171238"/>
                    <a:pt x="106571" y="150985"/>
                  </a:cubicBezTo>
                  <a:lnTo>
                    <a:pt x="88809" y="97696"/>
                  </a:lnTo>
                  <a:cubicBezTo>
                    <a:pt x="97690" y="94736"/>
                    <a:pt x="106848" y="92503"/>
                    <a:pt x="115452" y="88815"/>
                  </a:cubicBezTo>
                  <a:cubicBezTo>
                    <a:pt x="127621" y="83600"/>
                    <a:pt x="138416" y="75239"/>
                    <a:pt x="150976" y="71052"/>
                  </a:cubicBezTo>
                  <a:cubicBezTo>
                    <a:pt x="165296" y="66278"/>
                    <a:pt x="180817" y="66142"/>
                    <a:pt x="195380" y="62170"/>
                  </a:cubicBezTo>
                  <a:cubicBezTo>
                    <a:pt x="213443" y="57243"/>
                    <a:pt x="230307" y="48079"/>
                    <a:pt x="248666" y="44407"/>
                  </a:cubicBezTo>
                  <a:cubicBezTo>
                    <a:pt x="316473" y="30845"/>
                    <a:pt x="278092" y="37398"/>
                    <a:pt x="364117" y="26644"/>
                  </a:cubicBezTo>
                  <a:cubicBezTo>
                    <a:pt x="431723" y="4107"/>
                    <a:pt x="399044" y="12553"/>
                    <a:pt x="461807" y="0"/>
                  </a:cubicBezTo>
                  <a:cubicBezTo>
                    <a:pt x="444045" y="17763"/>
                    <a:pt x="429423" y="39355"/>
                    <a:pt x="408522" y="53289"/>
                  </a:cubicBezTo>
                  <a:cubicBezTo>
                    <a:pt x="376487" y="74647"/>
                    <a:pt x="352928" y="87838"/>
                    <a:pt x="328594" y="124341"/>
                  </a:cubicBezTo>
                  <a:lnTo>
                    <a:pt x="293070" y="177630"/>
                  </a:lnTo>
                  <a:cubicBezTo>
                    <a:pt x="287149" y="186511"/>
                    <a:pt x="284189" y="198353"/>
                    <a:pt x="275308" y="204274"/>
                  </a:cubicBezTo>
                  <a:lnTo>
                    <a:pt x="248666" y="222037"/>
                  </a:lnTo>
                  <a:cubicBezTo>
                    <a:pt x="227232" y="254190"/>
                    <a:pt x="241265" y="263484"/>
                    <a:pt x="230904" y="275326"/>
                  </a:cubicBezTo>
                  <a:close/>
                </a:path>
              </a:pathLst>
            </a:custGeom>
            <a:noFill/>
            <a:ln w="38100" cmpd="sng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1485900" y="2914650"/>
            <a:ext cx="800100" cy="932558"/>
            <a:chOff x="779216" y="1885950"/>
            <a:chExt cx="800100" cy="932558"/>
          </a:xfrm>
        </p:grpSpPr>
        <p:sp>
          <p:nvSpPr>
            <p:cNvPr id="55" name="Text Placeholder 2"/>
            <p:cNvSpPr txBox="1">
              <a:spLocks/>
            </p:cNvSpPr>
            <p:nvPr/>
          </p:nvSpPr>
          <p:spPr bwMode="auto">
            <a:xfrm>
              <a:off x="779216" y="2259330"/>
              <a:ext cx="8001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b="1" dirty="0" smtClean="0">
                  <a:solidFill>
                    <a:schemeClr val="tx2">
                      <a:lumMod val="75000"/>
                    </a:schemeClr>
                  </a:solidFill>
                  <a:latin typeface="Orly's Font 2" pitchFamily="66" charset="0"/>
                </a:rPr>
                <a:t>35</a:t>
              </a:r>
              <a:endParaRPr lang="en-US" dirty="0">
                <a:solidFill>
                  <a:schemeClr val="tx2">
                    <a:lumMod val="75000"/>
                  </a:schemeClr>
                </a:solidFill>
                <a:latin typeface="Orly's Font 2" pitchFamily="66" charset="0"/>
              </a:endParaRPr>
            </a:p>
          </p:txBody>
        </p:sp>
        <p:sp>
          <p:nvSpPr>
            <p:cNvPr id="56" name="Freeform 55"/>
            <p:cNvSpPr/>
            <p:nvPr/>
          </p:nvSpPr>
          <p:spPr>
            <a:xfrm>
              <a:off x="914400" y="1885950"/>
              <a:ext cx="550616" cy="932558"/>
            </a:xfrm>
            <a:custGeom>
              <a:avLst/>
              <a:gdLst>
                <a:gd name="connsiteX0" fmla="*/ 230904 w 550616"/>
                <a:gd name="connsiteY0" fmla="*/ 275326 h 932558"/>
                <a:gd name="connsiteX1" fmla="*/ 186499 w 550616"/>
                <a:gd name="connsiteY1" fmla="*/ 293089 h 932558"/>
                <a:gd name="connsiteX2" fmla="*/ 150976 w 550616"/>
                <a:gd name="connsiteY2" fmla="*/ 319734 h 932558"/>
                <a:gd name="connsiteX3" fmla="*/ 115452 w 550616"/>
                <a:gd name="connsiteY3" fmla="*/ 337497 h 932558"/>
                <a:gd name="connsiteX4" fmla="*/ 97690 w 550616"/>
                <a:gd name="connsiteY4" fmla="*/ 364141 h 932558"/>
                <a:gd name="connsiteX5" fmla="*/ 35524 w 550616"/>
                <a:gd name="connsiteY5" fmla="*/ 444075 h 932558"/>
                <a:gd name="connsiteX6" fmla="*/ 26643 w 550616"/>
                <a:gd name="connsiteY6" fmla="*/ 470719 h 932558"/>
                <a:gd name="connsiteX7" fmla="*/ 8881 w 550616"/>
                <a:gd name="connsiteY7" fmla="*/ 515127 h 932558"/>
                <a:gd name="connsiteX8" fmla="*/ 0 w 550616"/>
                <a:gd name="connsiteY8" fmla="*/ 559534 h 932558"/>
                <a:gd name="connsiteX9" fmla="*/ 8881 w 550616"/>
                <a:gd name="connsiteY9" fmla="*/ 692757 h 932558"/>
                <a:gd name="connsiteX10" fmla="*/ 35524 w 550616"/>
                <a:gd name="connsiteY10" fmla="*/ 746046 h 932558"/>
                <a:gd name="connsiteX11" fmla="*/ 62167 w 550616"/>
                <a:gd name="connsiteY11" fmla="*/ 799335 h 932558"/>
                <a:gd name="connsiteX12" fmla="*/ 177618 w 550616"/>
                <a:gd name="connsiteY12" fmla="*/ 897032 h 932558"/>
                <a:gd name="connsiteX13" fmla="*/ 266427 w 550616"/>
                <a:gd name="connsiteY13" fmla="*/ 932558 h 932558"/>
                <a:gd name="connsiteX14" fmla="*/ 399641 w 550616"/>
                <a:gd name="connsiteY14" fmla="*/ 923676 h 932558"/>
                <a:gd name="connsiteX15" fmla="*/ 426284 w 550616"/>
                <a:gd name="connsiteY15" fmla="*/ 905913 h 932558"/>
                <a:gd name="connsiteX16" fmla="*/ 497331 w 550616"/>
                <a:gd name="connsiteY16" fmla="*/ 843742 h 932558"/>
                <a:gd name="connsiteX17" fmla="*/ 532855 w 550616"/>
                <a:gd name="connsiteY17" fmla="*/ 746046 h 932558"/>
                <a:gd name="connsiteX18" fmla="*/ 550616 w 550616"/>
                <a:gd name="connsiteY18" fmla="*/ 674994 h 932558"/>
                <a:gd name="connsiteX19" fmla="*/ 541735 w 550616"/>
                <a:gd name="connsiteY19" fmla="*/ 515127 h 932558"/>
                <a:gd name="connsiteX20" fmla="*/ 523974 w 550616"/>
                <a:gd name="connsiteY20" fmla="*/ 444075 h 932558"/>
                <a:gd name="connsiteX21" fmla="*/ 515093 w 550616"/>
                <a:gd name="connsiteY21" fmla="*/ 417430 h 932558"/>
                <a:gd name="connsiteX22" fmla="*/ 444046 w 550616"/>
                <a:gd name="connsiteY22" fmla="*/ 337497 h 932558"/>
                <a:gd name="connsiteX23" fmla="*/ 390760 w 550616"/>
                <a:gd name="connsiteY23" fmla="*/ 301971 h 932558"/>
                <a:gd name="connsiteX24" fmla="*/ 337475 w 550616"/>
                <a:gd name="connsiteY24" fmla="*/ 284208 h 932558"/>
                <a:gd name="connsiteX25" fmla="*/ 239785 w 550616"/>
                <a:gd name="connsiteY25" fmla="*/ 266445 h 932558"/>
                <a:gd name="connsiteX26" fmla="*/ 186499 w 550616"/>
                <a:gd name="connsiteY26" fmla="*/ 248682 h 932558"/>
                <a:gd name="connsiteX27" fmla="*/ 142095 w 550616"/>
                <a:gd name="connsiteY27" fmla="*/ 204274 h 932558"/>
                <a:gd name="connsiteX28" fmla="*/ 106571 w 550616"/>
                <a:gd name="connsiteY28" fmla="*/ 150985 h 932558"/>
                <a:gd name="connsiteX29" fmla="*/ 88809 w 550616"/>
                <a:gd name="connsiteY29" fmla="*/ 97696 h 932558"/>
                <a:gd name="connsiteX30" fmla="*/ 115452 w 550616"/>
                <a:gd name="connsiteY30" fmla="*/ 88815 h 932558"/>
                <a:gd name="connsiteX31" fmla="*/ 150976 w 550616"/>
                <a:gd name="connsiteY31" fmla="*/ 71052 h 932558"/>
                <a:gd name="connsiteX32" fmla="*/ 195380 w 550616"/>
                <a:gd name="connsiteY32" fmla="*/ 62170 h 932558"/>
                <a:gd name="connsiteX33" fmla="*/ 248666 w 550616"/>
                <a:gd name="connsiteY33" fmla="*/ 44407 h 932558"/>
                <a:gd name="connsiteX34" fmla="*/ 364117 w 550616"/>
                <a:gd name="connsiteY34" fmla="*/ 26644 h 932558"/>
                <a:gd name="connsiteX35" fmla="*/ 461807 w 550616"/>
                <a:gd name="connsiteY35" fmla="*/ 0 h 932558"/>
                <a:gd name="connsiteX36" fmla="*/ 408522 w 550616"/>
                <a:gd name="connsiteY36" fmla="*/ 53289 h 932558"/>
                <a:gd name="connsiteX37" fmla="*/ 328594 w 550616"/>
                <a:gd name="connsiteY37" fmla="*/ 124341 h 932558"/>
                <a:gd name="connsiteX38" fmla="*/ 293070 w 550616"/>
                <a:gd name="connsiteY38" fmla="*/ 177630 h 932558"/>
                <a:gd name="connsiteX39" fmla="*/ 275308 w 550616"/>
                <a:gd name="connsiteY39" fmla="*/ 204274 h 932558"/>
                <a:gd name="connsiteX40" fmla="*/ 248666 w 550616"/>
                <a:gd name="connsiteY40" fmla="*/ 222037 h 932558"/>
                <a:gd name="connsiteX41" fmla="*/ 230904 w 550616"/>
                <a:gd name="connsiteY41" fmla="*/ 275326 h 932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550616" h="932558">
                  <a:moveTo>
                    <a:pt x="230904" y="275326"/>
                  </a:moveTo>
                  <a:cubicBezTo>
                    <a:pt x="220543" y="287168"/>
                    <a:pt x="200435" y="285346"/>
                    <a:pt x="186499" y="293089"/>
                  </a:cubicBezTo>
                  <a:cubicBezTo>
                    <a:pt x="173560" y="300278"/>
                    <a:pt x="163528" y="311889"/>
                    <a:pt x="150976" y="319734"/>
                  </a:cubicBezTo>
                  <a:cubicBezTo>
                    <a:pt x="139749" y="326751"/>
                    <a:pt x="127293" y="331576"/>
                    <a:pt x="115452" y="337497"/>
                  </a:cubicBezTo>
                  <a:cubicBezTo>
                    <a:pt x="109531" y="346378"/>
                    <a:pt x="104523" y="355941"/>
                    <a:pt x="97690" y="364141"/>
                  </a:cubicBezTo>
                  <a:cubicBezTo>
                    <a:pt x="72149" y="394793"/>
                    <a:pt x="50487" y="399185"/>
                    <a:pt x="35524" y="444075"/>
                  </a:cubicBezTo>
                  <a:cubicBezTo>
                    <a:pt x="32564" y="452956"/>
                    <a:pt x="29930" y="461953"/>
                    <a:pt x="26643" y="470719"/>
                  </a:cubicBezTo>
                  <a:cubicBezTo>
                    <a:pt x="21045" y="485647"/>
                    <a:pt x="13462" y="499856"/>
                    <a:pt x="8881" y="515127"/>
                  </a:cubicBezTo>
                  <a:cubicBezTo>
                    <a:pt x="4544" y="529586"/>
                    <a:pt x="2960" y="544732"/>
                    <a:pt x="0" y="559534"/>
                  </a:cubicBezTo>
                  <a:cubicBezTo>
                    <a:pt x="2960" y="603942"/>
                    <a:pt x="3966" y="648523"/>
                    <a:pt x="8881" y="692757"/>
                  </a:cubicBezTo>
                  <a:cubicBezTo>
                    <a:pt x="12070" y="721457"/>
                    <a:pt x="22908" y="720813"/>
                    <a:pt x="35524" y="746046"/>
                  </a:cubicBezTo>
                  <a:cubicBezTo>
                    <a:pt x="52760" y="780520"/>
                    <a:pt x="33535" y="767519"/>
                    <a:pt x="62167" y="799335"/>
                  </a:cubicBezTo>
                  <a:cubicBezTo>
                    <a:pt x="82690" y="822140"/>
                    <a:pt x="141279" y="884918"/>
                    <a:pt x="177618" y="897032"/>
                  </a:cubicBezTo>
                  <a:cubicBezTo>
                    <a:pt x="243463" y="918982"/>
                    <a:pt x="214158" y="906421"/>
                    <a:pt x="266427" y="932558"/>
                  </a:cubicBezTo>
                  <a:cubicBezTo>
                    <a:pt x="310832" y="929597"/>
                    <a:pt x="355743" y="930993"/>
                    <a:pt x="399641" y="923676"/>
                  </a:cubicBezTo>
                  <a:cubicBezTo>
                    <a:pt x="410170" y="921921"/>
                    <a:pt x="417599" y="912117"/>
                    <a:pt x="426284" y="905913"/>
                  </a:cubicBezTo>
                  <a:cubicBezTo>
                    <a:pt x="469086" y="875338"/>
                    <a:pt x="458263" y="882812"/>
                    <a:pt x="497331" y="843742"/>
                  </a:cubicBezTo>
                  <a:cubicBezTo>
                    <a:pt x="512338" y="806223"/>
                    <a:pt x="521454" y="785952"/>
                    <a:pt x="532855" y="746046"/>
                  </a:cubicBezTo>
                  <a:cubicBezTo>
                    <a:pt x="539561" y="722572"/>
                    <a:pt x="550616" y="674994"/>
                    <a:pt x="550616" y="674994"/>
                  </a:cubicBezTo>
                  <a:cubicBezTo>
                    <a:pt x="547656" y="621705"/>
                    <a:pt x="547852" y="568146"/>
                    <a:pt x="541735" y="515127"/>
                  </a:cubicBezTo>
                  <a:cubicBezTo>
                    <a:pt x="538937" y="490875"/>
                    <a:pt x="531693" y="467235"/>
                    <a:pt x="523974" y="444075"/>
                  </a:cubicBezTo>
                  <a:cubicBezTo>
                    <a:pt x="521014" y="435193"/>
                    <a:pt x="519280" y="425804"/>
                    <a:pt x="515093" y="417430"/>
                  </a:cubicBezTo>
                  <a:cubicBezTo>
                    <a:pt x="501747" y="390736"/>
                    <a:pt x="461696" y="349264"/>
                    <a:pt x="444046" y="337497"/>
                  </a:cubicBezTo>
                  <a:cubicBezTo>
                    <a:pt x="426284" y="325655"/>
                    <a:pt x="411012" y="308722"/>
                    <a:pt x="390760" y="301971"/>
                  </a:cubicBezTo>
                  <a:cubicBezTo>
                    <a:pt x="372998" y="296050"/>
                    <a:pt x="355834" y="287880"/>
                    <a:pt x="337475" y="284208"/>
                  </a:cubicBezTo>
                  <a:cubicBezTo>
                    <a:pt x="275413" y="271794"/>
                    <a:pt x="307959" y="277808"/>
                    <a:pt x="239785" y="266445"/>
                  </a:cubicBezTo>
                  <a:cubicBezTo>
                    <a:pt x="222023" y="260524"/>
                    <a:pt x="196884" y="264261"/>
                    <a:pt x="186499" y="248682"/>
                  </a:cubicBezTo>
                  <a:cubicBezTo>
                    <a:pt x="162818" y="213155"/>
                    <a:pt x="177619" y="227958"/>
                    <a:pt x="142095" y="204274"/>
                  </a:cubicBezTo>
                  <a:cubicBezTo>
                    <a:pt x="130254" y="186511"/>
                    <a:pt x="113322" y="171238"/>
                    <a:pt x="106571" y="150985"/>
                  </a:cubicBezTo>
                  <a:lnTo>
                    <a:pt x="88809" y="97696"/>
                  </a:lnTo>
                  <a:cubicBezTo>
                    <a:pt x="97690" y="94736"/>
                    <a:pt x="106848" y="92503"/>
                    <a:pt x="115452" y="88815"/>
                  </a:cubicBezTo>
                  <a:cubicBezTo>
                    <a:pt x="127621" y="83600"/>
                    <a:pt x="138416" y="75239"/>
                    <a:pt x="150976" y="71052"/>
                  </a:cubicBezTo>
                  <a:cubicBezTo>
                    <a:pt x="165296" y="66278"/>
                    <a:pt x="180817" y="66142"/>
                    <a:pt x="195380" y="62170"/>
                  </a:cubicBezTo>
                  <a:cubicBezTo>
                    <a:pt x="213443" y="57243"/>
                    <a:pt x="230307" y="48079"/>
                    <a:pt x="248666" y="44407"/>
                  </a:cubicBezTo>
                  <a:cubicBezTo>
                    <a:pt x="316473" y="30845"/>
                    <a:pt x="278092" y="37398"/>
                    <a:pt x="364117" y="26644"/>
                  </a:cubicBezTo>
                  <a:cubicBezTo>
                    <a:pt x="431723" y="4107"/>
                    <a:pt x="399044" y="12553"/>
                    <a:pt x="461807" y="0"/>
                  </a:cubicBezTo>
                  <a:cubicBezTo>
                    <a:pt x="444045" y="17763"/>
                    <a:pt x="429423" y="39355"/>
                    <a:pt x="408522" y="53289"/>
                  </a:cubicBezTo>
                  <a:cubicBezTo>
                    <a:pt x="376487" y="74647"/>
                    <a:pt x="352928" y="87838"/>
                    <a:pt x="328594" y="124341"/>
                  </a:cubicBezTo>
                  <a:lnTo>
                    <a:pt x="293070" y="177630"/>
                  </a:lnTo>
                  <a:cubicBezTo>
                    <a:pt x="287149" y="186511"/>
                    <a:pt x="284189" y="198353"/>
                    <a:pt x="275308" y="204274"/>
                  </a:cubicBezTo>
                  <a:lnTo>
                    <a:pt x="248666" y="222037"/>
                  </a:lnTo>
                  <a:cubicBezTo>
                    <a:pt x="227232" y="254190"/>
                    <a:pt x="241265" y="263484"/>
                    <a:pt x="230904" y="275326"/>
                  </a:cubicBezTo>
                  <a:close/>
                </a:path>
              </a:pathLst>
            </a:custGeom>
            <a:noFill/>
            <a:ln w="38100" cmpd="sng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2171700" y="2914650"/>
            <a:ext cx="800100" cy="932558"/>
            <a:chOff x="779216" y="1885950"/>
            <a:chExt cx="800100" cy="932558"/>
          </a:xfrm>
        </p:grpSpPr>
        <p:sp>
          <p:nvSpPr>
            <p:cNvPr id="58" name="Text Placeholder 2"/>
            <p:cNvSpPr txBox="1">
              <a:spLocks/>
            </p:cNvSpPr>
            <p:nvPr/>
          </p:nvSpPr>
          <p:spPr bwMode="auto">
            <a:xfrm>
              <a:off x="779216" y="2259330"/>
              <a:ext cx="8001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b="1" dirty="0">
                  <a:solidFill>
                    <a:schemeClr val="tx2">
                      <a:lumMod val="75000"/>
                    </a:schemeClr>
                  </a:solidFill>
                  <a:latin typeface="Orly's Font 2" pitchFamily="66" charset="0"/>
                </a:rPr>
                <a:t>4</a:t>
              </a:r>
              <a:r>
                <a:rPr lang="en-US" b="1" dirty="0" smtClean="0">
                  <a:solidFill>
                    <a:schemeClr val="tx2">
                      <a:lumMod val="75000"/>
                    </a:schemeClr>
                  </a:solidFill>
                  <a:latin typeface="Orly's Font 2" pitchFamily="66" charset="0"/>
                </a:rPr>
                <a:t>0</a:t>
              </a:r>
              <a:endParaRPr lang="en-US" dirty="0">
                <a:solidFill>
                  <a:schemeClr val="tx2">
                    <a:lumMod val="75000"/>
                  </a:schemeClr>
                </a:solidFill>
                <a:latin typeface="Orly's Font 2" pitchFamily="66" charset="0"/>
              </a:endParaRPr>
            </a:p>
          </p:txBody>
        </p:sp>
        <p:sp>
          <p:nvSpPr>
            <p:cNvPr id="59" name="Freeform 58"/>
            <p:cNvSpPr/>
            <p:nvPr/>
          </p:nvSpPr>
          <p:spPr>
            <a:xfrm>
              <a:off x="914400" y="1885950"/>
              <a:ext cx="550616" cy="932558"/>
            </a:xfrm>
            <a:custGeom>
              <a:avLst/>
              <a:gdLst>
                <a:gd name="connsiteX0" fmla="*/ 230904 w 550616"/>
                <a:gd name="connsiteY0" fmla="*/ 275326 h 932558"/>
                <a:gd name="connsiteX1" fmla="*/ 186499 w 550616"/>
                <a:gd name="connsiteY1" fmla="*/ 293089 h 932558"/>
                <a:gd name="connsiteX2" fmla="*/ 150976 w 550616"/>
                <a:gd name="connsiteY2" fmla="*/ 319734 h 932558"/>
                <a:gd name="connsiteX3" fmla="*/ 115452 w 550616"/>
                <a:gd name="connsiteY3" fmla="*/ 337497 h 932558"/>
                <a:gd name="connsiteX4" fmla="*/ 97690 w 550616"/>
                <a:gd name="connsiteY4" fmla="*/ 364141 h 932558"/>
                <a:gd name="connsiteX5" fmla="*/ 35524 w 550616"/>
                <a:gd name="connsiteY5" fmla="*/ 444075 h 932558"/>
                <a:gd name="connsiteX6" fmla="*/ 26643 w 550616"/>
                <a:gd name="connsiteY6" fmla="*/ 470719 h 932558"/>
                <a:gd name="connsiteX7" fmla="*/ 8881 w 550616"/>
                <a:gd name="connsiteY7" fmla="*/ 515127 h 932558"/>
                <a:gd name="connsiteX8" fmla="*/ 0 w 550616"/>
                <a:gd name="connsiteY8" fmla="*/ 559534 h 932558"/>
                <a:gd name="connsiteX9" fmla="*/ 8881 w 550616"/>
                <a:gd name="connsiteY9" fmla="*/ 692757 h 932558"/>
                <a:gd name="connsiteX10" fmla="*/ 35524 w 550616"/>
                <a:gd name="connsiteY10" fmla="*/ 746046 h 932558"/>
                <a:gd name="connsiteX11" fmla="*/ 62167 w 550616"/>
                <a:gd name="connsiteY11" fmla="*/ 799335 h 932558"/>
                <a:gd name="connsiteX12" fmla="*/ 177618 w 550616"/>
                <a:gd name="connsiteY12" fmla="*/ 897032 h 932558"/>
                <a:gd name="connsiteX13" fmla="*/ 266427 w 550616"/>
                <a:gd name="connsiteY13" fmla="*/ 932558 h 932558"/>
                <a:gd name="connsiteX14" fmla="*/ 399641 w 550616"/>
                <a:gd name="connsiteY14" fmla="*/ 923676 h 932558"/>
                <a:gd name="connsiteX15" fmla="*/ 426284 w 550616"/>
                <a:gd name="connsiteY15" fmla="*/ 905913 h 932558"/>
                <a:gd name="connsiteX16" fmla="*/ 497331 w 550616"/>
                <a:gd name="connsiteY16" fmla="*/ 843742 h 932558"/>
                <a:gd name="connsiteX17" fmla="*/ 532855 w 550616"/>
                <a:gd name="connsiteY17" fmla="*/ 746046 h 932558"/>
                <a:gd name="connsiteX18" fmla="*/ 550616 w 550616"/>
                <a:gd name="connsiteY18" fmla="*/ 674994 h 932558"/>
                <a:gd name="connsiteX19" fmla="*/ 541735 w 550616"/>
                <a:gd name="connsiteY19" fmla="*/ 515127 h 932558"/>
                <a:gd name="connsiteX20" fmla="*/ 523974 w 550616"/>
                <a:gd name="connsiteY20" fmla="*/ 444075 h 932558"/>
                <a:gd name="connsiteX21" fmla="*/ 515093 w 550616"/>
                <a:gd name="connsiteY21" fmla="*/ 417430 h 932558"/>
                <a:gd name="connsiteX22" fmla="*/ 444046 w 550616"/>
                <a:gd name="connsiteY22" fmla="*/ 337497 h 932558"/>
                <a:gd name="connsiteX23" fmla="*/ 390760 w 550616"/>
                <a:gd name="connsiteY23" fmla="*/ 301971 h 932558"/>
                <a:gd name="connsiteX24" fmla="*/ 337475 w 550616"/>
                <a:gd name="connsiteY24" fmla="*/ 284208 h 932558"/>
                <a:gd name="connsiteX25" fmla="*/ 239785 w 550616"/>
                <a:gd name="connsiteY25" fmla="*/ 266445 h 932558"/>
                <a:gd name="connsiteX26" fmla="*/ 186499 w 550616"/>
                <a:gd name="connsiteY26" fmla="*/ 248682 h 932558"/>
                <a:gd name="connsiteX27" fmla="*/ 142095 w 550616"/>
                <a:gd name="connsiteY27" fmla="*/ 204274 h 932558"/>
                <a:gd name="connsiteX28" fmla="*/ 106571 w 550616"/>
                <a:gd name="connsiteY28" fmla="*/ 150985 h 932558"/>
                <a:gd name="connsiteX29" fmla="*/ 88809 w 550616"/>
                <a:gd name="connsiteY29" fmla="*/ 97696 h 932558"/>
                <a:gd name="connsiteX30" fmla="*/ 115452 w 550616"/>
                <a:gd name="connsiteY30" fmla="*/ 88815 h 932558"/>
                <a:gd name="connsiteX31" fmla="*/ 150976 w 550616"/>
                <a:gd name="connsiteY31" fmla="*/ 71052 h 932558"/>
                <a:gd name="connsiteX32" fmla="*/ 195380 w 550616"/>
                <a:gd name="connsiteY32" fmla="*/ 62170 h 932558"/>
                <a:gd name="connsiteX33" fmla="*/ 248666 w 550616"/>
                <a:gd name="connsiteY33" fmla="*/ 44407 h 932558"/>
                <a:gd name="connsiteX34" fmla="*/ 364117 w 550616"/>
                <a:gd name="connsiteY34" fmla="*/ 26644 h 932558"/>
                <a:gd name="connsiteX35" fmla="*/ 461807 w 550616"/>
                <a:gd name="connsiteY35" fmla="*/ 0 h 932558"/>
                <a:gd name="connsiteX36" fmla="*/ 408522 w 550616"/>
                <a:gd name="connsiteY36" fmla="*/ 53289 h 932558"/>
                <a:gd name="connsiteX37" fmla="*/ 328594 w 550616"/>
                <a:gd name="connsiteY37" fmla="*/ 124341 h 932558"/>
                <a:gd name="connsiteX38" fmla="*/ 293070 w 550616"/>
                <a:gd name="connsiteY38" fmla="*/ 177630 h 932558"/>
                <a:gd name="connsiteX39" fmla="*/ 275308 w 550616"/>
                <a:gd name="connsiteY39" fmla="*/ 204274 h 932558"/>
                <a:gd name="connsiteX40" fmla="*/ 248666 w 550616"/>
                <a:gd name="connsiteY40" fmla="*/ 222037 h 932558"/>
                <a:gd name="connsiteX41" fmla="*/ 230904 w 550616"/>
                <a:gd name="connsiteY41" fmla="*/ 275326 h 932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550616" h="932558">
                  <a:moveTo>
                    <a:pt x="230904" y="275326"/>
                  </a:moveTo>
                  <a:cubicBezTo>
                    <a:pt x="220543" y="287168"/>
                    <a:pt x="200435" y="285346"/>
                    <a:pt x="186499" y="293089"/>
                  </a:cubicBezTo>
                  <a:cubicBezTo>
                    <a:pt x="173560" y="300278"/>
                    <a:pt x="163528" y="311889"/>
                    <a:pt x="150976" y="319734"/>
                  </a:cubicBezTo>
                  <a:cubicBezTo>
                    <a:pt x="139749" y="326751"/>
                    <a:pt x="127293" y="331576"/>
                    <a:pt x="115452" y="337497"/>
                  </a:cubicBezTo>
                  <a:cubicBezTo>
                    <a:pt x="109531" y="346378"/>
                    <a:pt x="104523" y="355941"/>
                    <a:pt x="97690" y="364141"/>
                  </a:cubicBezTo>
                  <a:cubicBezTo>
                    <a:pt x="72149" y="394793"/>
                    <a:pt x="50487" y="399185"/>
                    <a:pt x="35524" y="444075"/>
                  </a:cubicBezTo>
                  <a:cubicBezTo>
                    <a:pt x="32564" y="452956"/>
                    <a:pt x="29930" y="461953"/>
                    <a:pt x="26643" y="470719"/>
                  </a:cubicBezTo>
                  <a:cubicBezTo>
                    <a:pt x="21045" y="485647"/>
                    <a:pt x="13462" y="499856"/>
                    <a:pt x="8881" y="515127"/>
                  </a:cubicBezTo>
                  <a:cubicBezTo>
                    <a:pt x="4544" y="529586"/>
                    <a:pt x="2960" y="544732"/>
                    <a:pt x="0" y="559534"/>
                  </a:cubicBezTo>
                  <a:cubicBezTo>
                    <a:pt x="2960" y="603942"/>
                    <a:pt x="3966" y="648523"/>
                    <a:pt x="8881" y="692757"/>
                  </a:cubicBezTo>
                  <a:cubicBezTo>
                    <a:pt x="12070" y="721457"/>
                    <a:pt x="22908" y="720813"/>
                    <a:pt x="35524" y="746046"/>
                  </a:cubicBezTo>
                  <a:cubicBezTo>
                    <a:pt x="52760" y="780520"/>
                    <a:pt x="33535" y="767519"/>
                    <a:pt x="62167" y="799335"/>
                  </a:cubicBezTo>
                  <a:cubicBezTo>
                    <a:pt x="82690" y="822140"/>
                    <a:pt x="141279" y="884918"/>
                    <a:pt x="177618" y="897032"/>
                  </a:cubicBezTo>
                  <a:cubicBezTo>
                    <a:pt x="243463" y="918982"/>
                    <a:pt x="214158" y="906421"/>
                    <a:pt x="266427" y="932558"/>
                  </a:cubicBezTo>
                  <a:cubicBezTo>
                    <a:pt x="310832" y="929597"/>
                    <a:pt x="355743" y="930993"/>
                    <a:pt x="399641" y="923676"/>
                  </a:cubicBezTo>
                  <a:cubicBezTo>
                    <a:pt x="410170" y="921921"/>
                    <a:pt x="417599" y="912117"/>
                    <a:pt x="426284" y="905913"/>
                  </a:cubicBezTo>
                  <a:cubicBezTo>
                    <a:pt x="469086" y="875338"/>
                    <a:pt x="458263" y="882812"/>
                    <a:pt x="497331" y="843742"/>
                  </a:cubicBezTo>
                  <a:cubicBezTo>
                    <a:pt x="512338" y="806223"/>
                    <a:pt x="521454" y="785952"/>
                    <a:pt x="532855" y="746046"/>
                  </a:cubicBezTo>
                  <a:cubicBezTo>
                    <a:pt x="539561" y="722572"/>
                    <a:pt x="550616" y="674994"/>
                    <a:pt x="550616" y="674994"/>
                  </a:cubicBezTo>
                  <a:cubicBezTo>
                    <a:pt x="547656" y="621705"/>
                    <a:pt x="547852" y="568146"/>
                    <a:pt x="541735" y="515127"/>
                  </a:cubicBezTo>
                  <a:cubicBezTo>
                    <a:pt x="538937" y="490875"/>
                    <a:pt x="531693" y="467235"/>
                    <a:pt x="523974" y="444075"/>
                  </a:cubicBezTo>
                  <a:cubicBezTo>
                    <a:pt x="521014" y="435193"/>
                    <a:pt x="519280" y="425804"/>
                    <a:pt x="515093" y="417430"/>
                  </a:cubicBezTo>
                  <a:cubicBezTo>
                    <a:pt x="501747" y="390736"/>
                    <a:pt x="461696" y="349264"/>
                    <a:pt x="444046" y="337497"/>
                  </a:cubicBezTo>
                  <a:cubicBezTo>
                    <a:pt x="426284" y="325655"/>
                    <a:pt x="411012" y="308722"/>
                    <a:pt x="390760" y="301971"/>
                  </a:cubicBezTo>
                  <a:cubicBezTo>
                    <a:pt x="372998" y="296050"/>
                    <a:pt x="355834" y="287880"/>
                    <a:pt x="337475" y="284208"/>
                  </a:cubicBezTo>
                  <a:cubicBezTo>
                    <a:pt x="275413" y="271794"/>
                    <a:pt x="307959" y="277808"/>
                    <a:pt x="239785" y="266445"/>
                  </a:cubicBezTo>
                  <a:cubicBezTo>
                    <a:pt x="222023" y="260524"/>
                    <a:pt x="196884" y="264261"/>
                    <a:pt x="186499" y="248682"/>
                  </a:cubicBezTo>
                  <a:cubicBezTo>
                    <a:pt x="162818" y="213155"/>
                    <a:pt x="177619" y="227958"/>
                    <a:pt x="142095" y="204274"/>
                  </a:cubicBezTo>
                  <a:cubicBezTo>
                    <a:pt x="130254" y="186511"/>
                    <a:pt x="113322" y="171238"/>
                    <a:pt x="106571" y="150985"/>
                  </a:cubicBezTo>
                  <a:lnTo>
                    <a:pt x="88809" y="97696"/>
                  </a:lnTo>
                  <a:cubicBezTo>
                    <a:pt x="97690" y="94736"/>
                    <a:pt x="106848" y="92503"/>
                    <a:pt x="115452" y="88815"/>
                  </a:cubicBezTo>
                  <a:cubicBezTo>
                    <a:pt x="127621" y="83600"/>
                    <a:pt x="138416" y="75239"/>
                    <a:pt x="150976" y="71052"/>
                  </a:cubicBezTo>
                  <a:cubicBezTo>
                    <a:pt x="165296" y="66278"/>
                    <a:pt x="180817" y="66142"/>
                    <a:pt x="195380" y="62170"/>
                  </a:cubicBezTo>
                  <a:cubicBezTo>
                    <a:pt x="213443" y="57243"/>
                    <a:pt x="230307" y="48079"/>
                    <a:pt x="248666" y="44407"/>
                  </a:cubicBezTo>
                  <a:cubicBezTo>
                    <a:pt x="316473" y="30845"/>
                    <a:pt x="278092" y="37398"/>
                    <a:pt x="364117" y="26644"/>
                  </a:cubicBezTo>
                  <a:cubicBezTo>
                    <a:pt x="431723" y="4107"/>
                    <a:pt x="399044" y="12553"/>
                    <a:pt x="461807" y="0"/>
                  </a:cubicBezTo>
                  <a:cubicBezTo>
                    <a:pt x="444045" y="17763"/>
                    <a:pt x="429423" y="39355"/>
                    <a:pt x="408522" y="53289"/>
                  </a:cubicBezTo>
                  <a:cubicBezTo>
                    <a:pt x="376487" y="74647"/>
                    <a:pt x="352928" y="87838"/>
                    <a:pt x="328594" y="124341"/>
                  </a:cubicBezTo>
                  <a:lnTo>
                    <a:pt x="293070" y="177630"/>
                  </a:lnTo>
                  <a:cubicBezTo>
                    <a:pt x="287149" y="186511"/>
                    <a:pt x="284189" y="198353"/>
                    <a:pt x="275308" y="204274"/>
                  </a:cubicBezTo>
                  <a:lnTo>
                    <a:pt x="248666" y="222037"/>
                  </a:lnTo>
                  <a:cubicBezTo>
                    <a:pt x="227232" y="254190"/>
                    <a:pt x="241265" y="263484"/>
                    <a:pt x="230904" y="275326"/>
                  </a:cubicBezTo>
                  <a:close/>
                </a:path>
              </a:pathLst>
            </a:custGeom>
            <a:noFill/>
            <a:ln w="38100" cmpd="sng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2857500" y="2914650"/>
            <a:ext cx="800100" cy="932558"/>
            <a:chOff x="779216" y="1885950"/>
            <a:chExt cx="800100" cy="932558"/>
          </a:xfrm>
        </p:grpSpPr>
        <p:sp>
          <p:nvSpPr>
            <p:cNvPr id="61" name="Text Placeholder 2"/>
            <p:cNvSpPr txBox="1">
              <a:spLocks/>
            </p:cNvSpPr>
            <p:nvPr/>
          </p:nvSpPr>
          <p:spPr bwMode="auto">
            <a:xfrm>
              <a:off x="779216" y="2259330"/>
              <a:ext cx="8001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b="1" dirty="0" smtClean="0">
                  <a:solidFill>
                    <a:schemeClr val="tx2">
                      <a:lumMod val="75000"/>
                    </a:schemeClr>
                  </a:solidFill>
                  <a:latin typeface="Orly's Font 2" pitchFamily="66" charset="0"/>
                </a:rPr>
                <a:t>45</a:t>
              </a:r>
              <a:endParaRPr lang="en-US" dirty="0">
                <a:solidFill>
                  <a:schemeClr val="tx2">
                    <a:lumMod val="75000"/>
                  </a:schemeClr>
                </a:solidFill>
                <a:latin typeface="Orly's Font 2" pitchFamily="66" charset="0"/>
              </a:endParaRPr>
            </a:p>
          </p:txBody>
        </p:sp>
        <p:sp>
          <p:nvSpPr>
            <p:cNvPr id="62" name="Freeform 61"/>
            <p:cNvSpPr/>
            <p:nvPr/>
          </p:nvSpPr>
          <p:spPr>
            <a:xfrm>
              <a:off x="914400" y="1885950"/>
              <a:ext cx="550616" cy="932558"/>
            </a:xfrm>
            <a:custGeom>
              <a:avLst/>
              <a:gdLst>
                <a:gd name="connsiteX0" fmla="*/ 230904 w 550616"/>
                <a:gd name="connsiteY0" fmla="*/ 275326 h 932558"/>
                <a:gd name="connsiteX1" fmla="*/ 186499 w 550616"/>
                <a:gd name="connsiteY1" fmla="*/ 293089 h 932558"/>
                <a:gd name="connsiteX2" fmla="*/ 150976 w 550616"/>
                <a:gd name="connsiteY2" fmla="*/ 319734 h 932558"/>
                <a:gd name="connsiteX3" fmla="*/ 115452 w 550616"/>
                <a:gd name="connsiteY3" fmla="*/ 337497 h 932558"/>
                <a:gd name="connsiteX4" fmla="*/ 97690 w 550616"/>
                <a:gd name="connsiteY4" fmla="*/ 364141 h 932558"/>
                <a:gd name="connsiteX5" fmla="*/ 35524 w 550616"/>
                <a:gd name="connsiteY5" fmla="*/ 444075 h 932558"/>
                <a:gd name="connsiteX6" fmla="*/ 26643 w 550616"/>
                <a:gd name="connsiteY6" fmla="*/ 470719 h 932558"/>
                <a:gd name="connsiteX7" fmla="*/ 8881 w 550616"/>
                <a:gd name="connsiteY7" fmla="*/ 515127 h 932558"/>
                <a:gd name="connsiteX8" fmla="*/ 0 w 550616"/>
                <a:gd name="connsiteY8" fmla="*/ 559534 h 932558"/>
                <a:gd name="connsiteX9" fmla="*/ 8881 w 550616"/>
                <a:gd name="connsiteY9" fmla="*/ 692757 h 932558"/>
                <a:gd name="connsiteX10" fmla="*/ 35524 w 550616"/>
                <a:gd name="connsiteY10" fmla="*/ 746046 h 932558"/>
                <a:gd name="connsiteX11" fmla="*/ 62167 w 550616"/>
                <a:gd name="connsiteY11" fmla="*/ 799335 h 932558"/>
                <a:gd name="connsiteX12" fmla="*/ 177618 w 550616"/>
                <a:gd name="connsiteY12" fmla="*/ 897032 h 932558"/>
                <a:gd name="connsiteX13" fmla="*/ 266427 w 550616"/>
                <a:gd name="connsiteY13" fmla="*/ 932558 h 932558"/>
                <a:gd name="connsiteX14" fmla="*/ 399641 w 550616"/>
                <a:gd name="connsiteY14" fmla="*/ 923676 h 932558"/>
                <a:gd name="connsiteX15" fmla="*/ 426284 w 550616"/>
                <a:gd name="connsiteY15" fmla="*/ 905913 h 932558"/>
                <a:gd name="connsiteX16" fmla="*/ 497331 w 550616"/>
                <a:gd name="connsiteY16" fmla="*/ 843742 h 932558"/>
                <a:gd name="connsiteX17" fmla="*/ 532855 w 550616"/>
                <a:gd name="connsiteY17" fmla="*/ 746046 h 932558"/>
                <a:gd name="connsiteX18" fmla="*/ 550616 w 550616"/>
                <a:gd name="connsiteY18" fmla="*/ 674994 h 932558"/>
                <a:gd name="connsiteX19" fmla="*/ 541735 w 550616"/>
                <a:gd name="connsiteY19" fmla="*/ 515127 h 932558"/>
                <a:gd name="connsiteX20" fmla="*/ 523974 w 550616"/>
                <a:gd name="connsiteY20" fmla="*/ 444075 h 932558"/>
                <a:gd name="connsiteX21" fmla="*/ 515093 w 550616"/>
                <a:gd name="connsiteY21" fmla="*/ 417430 h 932558"/>
                <a:gd name="connsiteX22" fmla="*/ 444046 w 550616"/>
                <a:gd name="connsiteY22" fmla="*/ 337497 h 932558"/>
                <a:gd name="connsiteX23" fmla="*/ 390760 w 550616"/>
                <a:gd name="connsiteY23" fmla="*/ 301971 h 932558"/>
                <a:gd name="connsiteX24" fmla="*/ 337475 w 550616"/>
                <a:gd name="connsiteY24" fmla="*/ 284208 h 932558"/>
                <a:gd name="connsiteX25" fmla="*/ 239785 w 550616"/>
                <a:gd name="connsiteY25" fmla="*/ 266445 h 932558"/>
                <a:gd name="connsiteX26" fmla="*/ 186499 w 550616"/>
                <a:gd name="connsiteY26" fmla="*/ 248682 h 932558"/>
                <a:gd name="connsiteX27" fmla="*/ 142095 w 550616"/>
                <a:gd name="connsiteY27" fmla="*/ 204274 h 932558"/>
                <a:gd name="connsiteX28" fmla="*/ 106571 w 550616"/>
                <a:gd name="connsiteY28" fmla="*/ 150985 h 932558"/>
                <a:gd name="connsiteX29" fmla="*/ 88809 w 550616"/>
                <a:gd name="connsiteY29" fmla="*/ 97696 h 932558"/>
                <a:gd name="connsiteX30" fmla="*/ 115452 w 550616"/>
                <a:gd name="connsiteY30" fmla="*/ 88815 h 932558"/>
                <a:gd name="connsiteX31" fmla="*/ 150976 w 550616"/>
                <a:gd name="connsiteY31" fmla="*/ 71052 h 932558"/>
                <a:gd name="connsiteX32" fmla="*/ 195380 w 550616"/>
                <a:gd name="connsiteY32" fmla="*/ 62170 h 932558"/>
                <a:gd name="connsiteX33" fmla="*/ 248666 w 550616"/>
                <a:gd name="connsiteY33" fmla="*/ 44407 h 932558"/>
                <a:gd name="connsiteX34" fmla="*/ 364117 w 550616"/>
                <a:gd name="connsiteY34" fmla="*/ 26644 h 932558"/>
                <a:gd name="connsiteX35" fmla="*/ 461807 w 550616"/>
                <a:gd name="connsiteY35" fmla="*/ 0 h 932558"/>
                <a:gd name="connsiteX36" fmla="*/ 408522 w 550616"/>
                <a:gd name="connsiteY36" fmla="*/ 53289 h 932558"/>
                <a:gd name="connsiteX37" fmla="*/ 328594 w 550616"/>
                <a:gd name="connsiteY37" fmla="*/ 124341 h 932558"/>
                <a:gd name="connsiteX38" fmla="*/ 293070 w 550616"/>
                <a:gd name="connsiteY38" fmla="*/ 177630 h 932558"/>
                <a:gd name="connsiteX39" fmla="*/ 275308 w 550616"/>
                <a:gd name="connsiteY39" fmla="*/ 204274 h 932558"/>
                <a:gd name="connsiteX40" fmla="*/ 248666 w 550616"/>
                <a:gd name="connsiteY40" fmla="*/ 222037 h 932558"/>
                <a:gd name="connsiteX41" fmla="*/ 230904 w 550616"/>
                <a:gd name="connsiteY41" fmla="*/ 275326 h 932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550616" h="932558">
                  <a:moveTo>
                    <a:pt x="230904" y="275326"/>
                  </a:moveTo>
                  <a:cubicBezTo>
                    <a:pt x="220543" y="287168"/>
                    <a:pt x="200435" y="285346"/>
                    <a:pt x="186499" y="293089"/>
                  </a:cubicBezTo>
                  <a:cubicBezTo>
                    <a:pt x="173560" y="300278"/>
                    <a:pt x="163528" y="311889"/>
                    <a:pt x="150976" y="319734"/>
                  </a:cubicBezTo>
                  <a:cubicBezTo>
                    <a:pt x="139749" y="326751"/>
                    <a:pt x="127293" y="331576"/>
                    <a:pt x="115452" y="337497"/>
                  </a:cubicBezTo>
                  <a:cubicBezTo>
                    <a:pt x="109531" y="346378"/>
                    <a:pt x="104523" y="355941"/>
                    <a:pt x="97690" y="364141"/>
                  </a:cubicBezTo>
                  <a:cubicBezTo>
                    <a:pt x="72149" y="394793"/>
                    <a:pt x="50487" y="399185"/>
                    <a:pt x="35524" y="444075"/>
                  </a:cubicBezTo>
                  <a:cubicBezTo>
                    <a:pt x="32564" y="452956"/>
                    <a:pt x="29930" y="461953"/>
                    <a:pt x="26643" y="470719"/>
                  </a:cubicBezTo>
                  <a:cubicBezTo>
                    <a:pt x="21045" y="485647"/>
                    <a:pt x="13462" y="499856"/>
                    <a:pt x="8881" y="515127"/>
                  </a:cubicBezTo>
                  <a:cubicBezTo>
                    <a:pt x="4544" y="529586"/>
                    <a:pt x="2960" y="544732"/>
                    <a:pt x="0" y="559534"/>
                  </a:cubicBezTo>
                  <a:cubicBezTo>
                    <a:pt x="2960" y="603942"/>
                    <a:pt x="3966" y="648523"/>
                    <a:pt x="8881" y="692757"/>
                  </a:cubicBezTo>
                  <a:cubicBezTo>
                    <a:pt x="12070" y="721457"/>
                    <a:pt x="22908" y="720813"/>
                    <a:pt x="35524" y="746046"/>
                  </a:cubicBezTo>
                  <a:cubicBezTo>
                    <a:pt x="52760" y="780520"/>
                    <a:pt x="33535" y="767519"/>
                    <a:pt x="62167" y="799335"/>
                  </a:cubicBezTo>
                  <a:cubicBezTo>
                    <a:pt x="82690" y="822140"/>
                    <a:pt x="141279" y="884918"/>
                    <a:pt x="177618" y="897032"/>
                  </a:cubicBezTo>
                  <a:cubicBezTo>
                    <a:pt x="243463" y="918982"/>
                    <a:pt x="214158" y="906421"/>
                    <a:pt x="266427" y="932558"/>
                  </a:cubicBezTo>
                  <a:cubicBezTo>
                    <a:pt x="310832" y="929597"/>
                    <a:pt x="355743" y="930993"/>
                    <a:pt x="399641" y="923676"/>
                  </a:cubicBezTo>
                  <a:cubicBezTo>
                    <a:pt x="410170" y="921921"/>
                    <a:pt x="417599" y="912117"/>
                    <a:pt x="426284" y="905913"/>
                  </a:cubicBezTo>
                  <a:cubicBezTo>
                    <a:pt x="469086" y="875338"/>
                    <a:pt x="458263" y="882812"/>
                    <a:pt x="497331" y="843742"/>
                  </a:cubicBezTo>
                  <a:cubicBezTo>
                    <a:pt x="512338" y="806223"/>
                    <a:pt x="521454" y="785952"/>
                    <a:pt x="532855" y="746046"/>
                  </a:cubicBezTo>
                  <a:cubicBezTo>
                    <a:pt x="539561" y="722572"/>
                    <a:pt x="550616" y="674994"/>
                    <a:pt x="550616" y="674994"/>
                  </a:cubicBezTo>
                  <a:cubicBezTo>
                    <a:pt x="547656" y="621705"/>
                    <a:pt x="547852" y="568146"/>
                    <a:pt x="541735" y="515127"/>
                  </a:cubicBezTo>
                  <a:cubicBezTo>
                    <a:pt x="538937" y="490875"/>
                    <a:pt x="531693" y="467235"/>
                    <a:pt x="523974" y="444075"/>
                  </a:cubicBezTo>
                  <a:cubicBezTo>
                    <a:pt x="521014" y="435193"/>
                    <a:pt x="519280" y="425804"/>
                    <a:pt x="515093" y="417430"/>
                  </a:cubicBezTo>
                  <a:cubicBezTo>
                    <a:pt x="501747" y="390736"/>
                    <a:pt x="461696" y="349264"/>
                    <a:pt x="444046" y="337497"/>
                  </a:cubicBezTo>
                  <a:cubicBezTo>
                    <a:pt x="426284" y="325655"/>
                    <a:pt x="411012" y="308722"/>
                    <a:pt x="390760" y="301971"/>
                  </a:cubicBezTo>
                  <a:cubicBezTo>
                    <a:pt x="372998" y="296050"/>
                    <a:pt x="355834" y="287880"/>
                    <a:pt x="337475" y="284208"/>
                  </a:cubicBezTo>
                  <a:cubicBezTo>
                    <a:pt x="275413" y="271794"/>
                    <a:pt x="307959" y="277808"/>
                    <a:pt x="239785" y="266445"/>
                  </a:cubicBezTo>
                  <a:cubicBezTo>
                    <a:pt x="222023" y="260524"/>
                    <a:pt x="196884" y="264261"/>
                    <a:pt x="186499" y="248682"/>
                  </a:cubicBezTo>
                  <a:cubicBezTo>
                    <a:pt x="162818" y="213155"/>
                    <a:pt x="177619" y="227958"/>
                    <a:pt x="142095" y="204274"/>
                  </a:cubicBezTo>
                  <a:cubicBezTo>
                    <a:pt x="130254" y="186511"/>
                    <a:pt x="113322" y="171238"/>
                    <a:pt x="106571" y="150985"/>
                  </a:cubicBezTo>
                  <a:lnTo>
                    <a:pt x="88809" y="97696"/>
                  </a:lnTo>
                  <a:cubicBezTo>
                    <a:pt x="97690" y="94736"/>
                    <a:pt x="106848" y="92503"/>
                    <a:pt x="115452" y="88815"/>
                  </a:cubicBezTo>
                  <a:cubicBezTo>
                    <a:pt x="127621" y="83600"/>
                    <a:pt x="138416" y="75239"/>
                    <a:pt x="150976" y="71052"/>
                  </a:cubicBezTo>
                  <a:cubicBezTo>
                    <a:pt x="165296" y="66278"/>
                    <a:pt x="180817" y="66142"/>
                    <a:pt x="195380" y="62170"/>
                  </a:cubicBezTo>
                  <a:cubicBezTo>
                    <a:pt x="213443" y="57243"/>
                    <a:pt x="230307" y="48079"/>
                    <a:pt x="248666" y="44407"/>
                  </a:cubicBezTo>
                  <a:cubicBezTo>
                    <a:pt x="316473" y="30845"/>
                    <a:pt x="278092" y="37398"/>
                    <a:pt x="364117" y="26644"/>
                  </a:cubicBezTo>
                  <a:cubicBezTo>
                    <a:pt x="431723" y="4107"/>
                    <a:pt x="399044" y="12553"/>
                    <a:pt x="461807" y="0"/>
                  </a:cubicBezTo>
                  <a:cubicBezTo>
                    <a:pt x="444045" y="17763"/>
                    <a:pt x="429423" y="39355"/>
                    <a:pt x="408522" y="53289"/>
                  </a:cubicBezTo>
                  <a:cubicBezTo>
                    <a:pt x="376487" y="74647"/>
                    <a:pt x="352928" y="87838"/>
                    <a:pt x="328594" y="124341"/>
                  </a:cubicBezTo>
                  <a:lnTo>
                    <a:pt x="293070" y="177630"/>
                  </a:lnTo>
                  <a:cubicBezTo>
                    <a:pt x="287149" y="186511"/>
                    <a:pt x="284189" y="198353"/>
                    <a:pt x="275308" y="204274"/>
                  </a:cubicBezTo>
                  <a:lnTo>
                    <a:pt x="248666" y="222037"/>
                  </a:lnTo>
                  <a:cubicBezTo>
                    <a:pt x="227232" y="254190"/>
                    <a:pt x="241265" y="263484"/>
                    <a:pt x="230904" y="275326"/>
                  </a:cubicBezTo>
                  <a:close/>
                </a:path>
              </a:pathLst>
            </a:custGeom>
            <a:noFill/>
            <a:ln w="38100" cmpd="sng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3543300" y="2914650"/>
            <a:ext cx="800100" cy="932558"/>
            <a:chOff x="779216" y="1885950"/>
            <a:chExt cx="800100" cy="932558"/>
          </a:xfrm>
        </p:grpSpPr>
        <p:sp>
          <p:nvSpPr>
            <p:cNvPr id="64" name="Text Placeholder 2"/>
            <p:cNvSpPr txBox="1">
              <a:spLocks/>
            </p:cNvSpPr>
            <p:nvPr/>
          </p:nvSpPr>
          <p:spPr bwMode="auto">
            <a:xfrm>
              <a:off x="779216" y="2259330"/>
              <a:ext cx="8001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b="1" dirty="0">
                  <a:solidFill>
                    <a:schemeClr val="tx2">
                      <a:lumMod val="75000"/>
                    </a:schemeClr>
                  </a:solidFill>
                  <a:latin typeface="Orly's Font 2" pitchFamily="66" charset="0"/>
                </a:rPr>
                <a:t>5</a:t>
              </a:r>
              <a:r>
                <a:rPr lang="en-US" b="1" dirty="0" smtClean="0">
                  <a:solidFill>
                    <a:schemeClr val="tx2">
                      <a:lumMod val="75000"/>
                    </a:schemeClr>
                  </a:solidFill>
                  <a:latin typeface="Orly's Font 2" pitchFamily="66" charset="0"/>
                </a:rPr>
                <a:t>0</a:t>
              </a:r>
              <a:endParaRPr lang="en-US" dirty="0">
                <a:solidFill>
                  <a:schemeClr val="tx2">
                    <a:lumMod val="75000"/>
                  </a:schemeClr>
                </a:solidFill>
                <a:latin typeface="Orly's Font 2" pitchFamily="66" charset="0"/>
              </a:endParaRPr>
            </a:p>
          </p:txBody>
        </p:sp>
        <p:sp>
          <p:nvSpPr>
            <p:cNvPr id="65" name="Freeform 64"/>
            <p:cNvSpPr/>
            <p:nvPr/>
          </p:nvSpPr>
          <p:spPr>
            <a:xfrm>
              <a:off x="914400" y="1885950"/>
              <a:ext cx="550616" cy="932558"/>
            </a:xfrm>
            <a:custGeom>
              <a:avLst/>
              <a:gdLst>
                <a:gd name="connsiteX0" fmla="*/ 230904 w 550616"/>
                <a:gd name="connsiteY0" fmla="*/ 275326 h 932558"/>
                <a:gd name="connsiteX1" fmla="*/ 186499 w 550616"/>
                <a:gd name="connsiteY1" fmla="*/ 293089 h 932558"/>
                <a:gd name="connsiteX2" fmla="*/ 150976 w 550616"/>
                <a:gd name="connsiteY2" fmla="*/ 319734 h 932558"/>
                <a:gd name="connsiteX3" fmla="*/ 115452 w 550616"/>
                <a:gd name="connsiteY3" fmla="*/ 337497 h 932558"/>
                <a:gd name="connsiteX4" fmla="*/ 97690 w 550616"/>
                <a:gd name="connsiteY4" fmla="*/ 364141 h 932558"/>
                <a:gd name="connsiteX5" fmla="*/ 35524 w 550616"/>
                <a:gd name="connsiteY5" fmla="*/ 444075 h 932558"/>
                <a:gd name="connsiteX6" fmla="*/ 26643 w 550616"/>
                <a:gd name="connsiteY6" fmla="*/ 470719 h 932558"/>
                <a:gd name="connsiteX7" fmla="*/ 8881 w 550616"/>
                <a:gd name="connsiteY7" fmla="*/ 515127 h 932558"/>
                <a:gd name="connsiteX8" fmla="*/ 0 w 550616"/>
                <a:gd name="connsiteY8" fmla="*/ 559534 h 932558"/>
                <a:gd name="connsiteX9" fmla="*/ 8881 w 550616"/>
                <a:gd name="connsiteY9" fmla="*/ 692757 h 932558"/>
                <a:gd name="connsiteX10" fmla="*/ 35524 w 550616"/>
                <a:gd name="connsiteY10" fmla="*/ 746046 h 932558"/>
                <a:gd name="connsiteX11" fmla="*/ 62167 w 550616"/>
                <a:gd name="connsiteY11" fmla="*/ 799335 h 932558"/>
                <a:gd name="connsiteX12" fmla="*/ 177618 w 550616"/>
                <a:gd name="connsiteY12" fmla="*/ 897032 h 932558"/>
                <a:gd name="connsiteX13" fmla="*/ 266427 w 550616"/>
                <a:gd name="connsiteY13" fmla="*/ 932558 h 932558"/>
                <a:gd name="connsiteX14" fmla="*/ 399641 w 550616"/>
                <a:gd name="connsiteY14" fmla="*/ 923676 h 932558"/>
                <a:gd name="connsiteX15" fmla="*/ 426284 w 550616"/>
                <a:gd name="connsiteY15" fmla="*/ 905913 h 932558"/>
                <a:gd name="connsiteX16" fmla="*/ 497331 w 550616"/>
                <a:gd name="connsiteY16" fmla="*/ 843742 h 932558"/>
                <a:gd name="connsiteX17" fmla="*/ 532855 w 550616"/>
                <a:gd name="connsiteY17" fmla="*/ 746046 h 932558"/>
                <a:gd name="connsiteX18" fmla="*/ 550616 w 550616"/>
                <a:gd name="connsiteY18" fmla="*/ 674994 h 932558"/>
                <a:gd name="connsiteX19" fmla="*/ 541735 w 550616"/>
                <a:gd name="connsiteY19" fmla="*/ 515127 h 932558"/>
                <a:gd name="connsiteX20" fmla="*/ 523974 w 550616"/>
                <a:gd name="connsiteY20" fmla="*/ 444075 h 932558"/>
                <a:gd name="connsiteX21" fmla="*/ 515093 w 550616"/>
                <a:gd name="connsiteY21" fmla="*/ 417430 h 932558"/>
                <a:gd name="connsiteX22" fmla="*/ 444046 w 550616"/>
                <a:gd name="connsiteY22" fmla="*/ 337497 h 932558"/>
                <a:gd name="connsiteX23" fmla="*/ 390760 w 550616"/>
                <a:gd name="connsiteY23" fmla="*/ 301971 h 932558"/>
                <a:gd name="connsiteX24" fmla="*/ 337475 w 550616"/>
                <a:gd name="connsiteY24" fmla="*/ 284208 h 932558"/>
                <a:gd name="connsiteX25" fmla="*/ 239785 w 550616"/>
                <a:gd name="connsiteY25" fmla="*/ 266445 h 932558"/>
                <a:gd name="connsiteX26" fmla="*/ 186499 w 550616"/>
                <a:gd name="connsiteY26" fmla="*/ 248682 h 932558"/>
                <a:gd name="connsiteX27" fmla="*/ 142095 w 550616"/>
                <a:gd name="connsiteY27" fmla="*/ 204274 h 932558"/>
                <a:gd name="connsiteX28" fmla="*/ 106571 w 550616"/>
                <a:gd name="connsiteY28" fmla="*/ 150985 h 932558"/>
                <a:gd name="connsiteX29" fmla="*/ 88809 w 550616"/>
                <a:gd name="connsiteY29" fmla="*/ 97696 h 932558"/>
                <a:gd name="connsiteX30" fmla="*/ 115452 w 550616"/>
                <a:gd name="connsiteY30" fmla="*/ 88815 h 932558"/>
                <a:gd name="connsiteX31" fmla="*/ 150976 w 550616"/>
                <a:gd name="connsiteY31" fmla="*/ 71052 h 932558"/>
                <a:gd name="connsiteX32" fmla="*/ 195380 w 550616"/>
                <a:gd name="connsiteY32" fmla="*/ 62170 h 932558"/>
                <a:gd name="connsiteX33" fmla="*/ 248666 w 550616"/>
                <a:gd name="connsiteY33" fmla="*/ 44407 h 932558"/>
                <a:gd name="connsiteX34" fmla="*/ 364117 w 550616"/>
                <a:gd name="connsiteY34" fmla="*/ 26644 h 932558"/>
                <a:gd name="connsiteX35" fmla="*/ 461807 w 550616"/>
                <a:gd name="connsiteY35" fmla="*/ 0 h 932558"/>
                <a:gd name="connsiteX36" fmla="*/ 408522 w 550616"/>
                <a:gd name="connsiteY36" fmla="*/ 53289 h 932558"/>
                <a:gd name="connsiteX37" fmla="*/ 328594 w 550616"/>
                <a:gd name="connsiteY37" fmla="*/ 124341 h 932558"/>
                <a:gd name="connsiteX38" fmla="*/ 293070 w 550616"/>
                <a:gd name="connsiteY38" fmla="*/ 177630 h 932558"/>
                <a:gd name="connsiteX39" fmla="*/ 275308 w 550616"/>
                <a:gd name="connsiteY39" fmla="*/ 204274 h 932558"/>
                <a:gd name="connsiteX40" fmla="*/ 248666 w 550616"/>
                <a:gd name="connsiteY40" fmla="*/ 222037 h 932558"/>
                <a:gd name="connsiteX41" fmla="*/ 230904 w 550616"/>
                <a:gd name="connsiteY41" fmla="*/ 275326 h 932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550616" h="932558">
                  <a:moveTo>
                    <a:pt x="230904" y="275326"/>
                  </a:moveTo>
                  <a:cubicBezTo>
                    <a:pt x="220543" y="287168"/>
                    <a:pt x="200435" y="285346"/>
                    <a:pt x="186499" y="293089"/>
                  </a:cubicBezTo>
                  <a:cubicBezTo>
                    <a:pt x="173560" y="300278"/>
                    <a:pt x="163528" y="311889"/>
                    <a:pt x="150976" y="319734"/>
                  </a:cubicBezTo>
                  <a:cubicBezTo>
                    <a:pt x="139749" y="326751"/>
                    <a:pt x="127293" y="331576"/>
                    <a:pt x="115452" y="337497"/>
                  </a:cubicBezTo>
                  <a:cubicBezTo>
                    <a:pt x="109531" y="346378"/>
                    <a:pt x="104523" y="355941"/>
                    <a:pt x="97690" y="364141"/>
                  </a:cubicBezTo>
                  <a:cubicBezTo>
                    <a:pt x="72149" y="394793"/>
                    <a:pt x="50487" y="399185"/>
                    <a:pt x="35524" y="444075"/>
                  </a:cubicBezTo>
                  <a:cubicBezTo>
                    <a:pt x="32564" y="452956"/>
                    <a:pt x="29930" y="461953"/>
                    <a:pt x="26643" y="470719"/>
                  </a:cubicBezTo>
                  <a:cubicBezTo>
                    <a:pt x="21045" y="485647"/>
                    <a:pt x="13462" y="499856"/>
                    <a:pt x="8881" y="515127"/>
                  </a:cubicBezTo>
                  <a:cubicBezTo>
                    <a:pt x="4544" y="529586"/>
                    <a:pt x="2960" y="544732"/>
                    <a:pt x="0" y="559534"/>
                  </a:cubicBezTo>
                  <a:cubicBezTo>
                    <a:pt x="2960" y="603942"/>
                    <a:pt x="3966" y="648523"/>
                    <a:pt x="8881" y="692757"/>
                  </a:cubicBezTo>
                  <a:cubicBezTo>
                    <a:pt x="12070" y="721457"/>
                    <a:pt x="22908" y="720813"/>
                    <a:pt x="35524" y="746046"/>
                  </a:cubicBezTo>
                  <a:cubicBezTo>
                    <a:pt x="52760" y="780520"/>
                    <a:pt x="33535" y="767519"/>
                    <a:pt x="62167" y="799335"/>
                  </a:cubicBezTo>
                  <a:cubicBezTo>
                    <a:pt x="82690" y="822140"/>
                    <a:pt x="141279" y="884918"/>
                    <a:pt x="177618" y="897032"/>
                  </a:cubicBezTo>
                  <a:cubicBezTo>
                    <a:pt x="243463" y="918982"/>
                    <a:pt x="214158" y="906421"/>
                    <a:pt x="266427" y="932558"/>
                  </a:cubicBezTo>
                  <a:cubicBezTo>
                    <a:pt x="310832" y="929597"/>
                    <a:pt x="355743" y="930993"/>
                    <a:pt x="399641" y="923676"/>
                  </a:cubicBezTo>
                  <a:cubicBezTo>
                    <a:pt x="410170" y="921921"/>
                    <a:pt x="417599" y="912117"/>
                    <a:pt x="426284" y="905913"/>
                  </a:cubicBezTo>
                  <a:cubicBezTo>
                    <a:pt x="469086" y="875338"/>
                    <a:pt x="458263" y="882812"/>
                    <a:pt x="497331" y="843742"/>
                  </a:cubicBezTo>
                  <a:cubicBezTo>
                    <a:pt x="512338" y="806223"/>
                    <a:pt x="521454" y="785952"/>
                    <a:pt x="532855" y="746046"/>
                  </a:cubicBezTo>
                  <a:cubicBezTo>
                    <a:pt x="539561" y="722572"/>
                    <a:pt x="550616" y="674994"/>
                    <a:pt x="550616" y="674994"/>
                  </a:cubicBezTo>
                  <a:cubicBezTo>
                    <a:pt x="547656" y="621705"/>
                    <a:pt x="547852" y="568146"/>
                    <a:pt x="541735" y="515127"/>
                  </a:cubicBezTo>
                  <a:cubicBezTo>
                    <a:pt x="538937" y="490875"/>
                    <a:pt x="531693" y="467235"/>
                    <a:pt x="523974" y="444075"/>
                  </a:cubicBezTo>
                  <a:cubicBezTo>
                    <a:pt x="521014" y="435193"/>
                    <a:pt x="519280" y="425804"/>
                    <a:pt x="515093" y="417430"/>
                  </a:cubicBezTo>
                  <a:cubicBezTo>
                    <a:pt x="501747" y="390736"/>
                    <a:pt x="461696" y="349264"/>
                    <a:pt x="444046" y="337497"/>
                  </a:cubicBezTo>
                  <a:cubicBezTo>
                    <a:pt x="426284" y="325655"/>
                    <a:pt x="411012" y="308722"/>
                    <a:pt x="390760" y="301971"/>
                  </a:cubicBezTo>
                  <a:cubicBezTo>
                    <a:pt x="372998" y="296050"/>
                    <a:pt x="355834" y="287880"/>
                    <a:pt x="337475" y="284208"/>
                  </a:cubicBezTo>
                  <a:cubicBezTo>
                    <a:pt x="275413" y="271794"/>
                    <a:pt x="307959" y="277808"/>
                    <a:pt x="239785" y="266445"/>
                  </a:cubicBezTo>
                  <a:cubicBezTo>
                    <a:pt x="222023" y="260524"/>
                    <a:pt x="196884" y="264261"/>
                    <a:pt x="186499" y="248682"/>
                  </a:cubicBezTo>
                  <a:cubicBezTo>
                    <a:pt x="162818" y="213155"/>
                    <a:pt x="177619" y="227958"/>
                    <a:pt x="142095" y="204274"/>
                  </a:cubicBezTo>
                  <a:cubicBezTo>
                    <a:pt x="130254" y="186511"/>
                    <a:pt x="113322" y="171238"/>
                    <a:pt x="106571" y="150985"/>
                  </a:cubicBezTo>
                  <a:lnTo>
                    <a:pt x="88809" y="97696"/>
                  </a:lnTo>
                  <a:cubicBezTo>
                    <a:pt x="97690" y="94736"/>
                    <a:pt x="106848" y="92503"/>
                    <a:pt x="115452" y="88815"/>
                  </a:cubicBezTo>
                  <a:cubicBezTo>
                    <a:pt x="127621" y="83600"/>
                    <a:pt x="138416" y="75239"/>
                    <a:pt x="150976" y="71052"/>
                  </a:cubicBezTo>
                  <a:cubicBezTo>
                    <a:pt x="165296" y="66278"/>
                    <a:pt x="180817" y="66142"/>
                    <a:pt x="195380" y="62170"/>
                  </a:cubicBezTo>
                  <a:cubicBezTo>
                    <a:pt x="213443" y="57243"/>
                    <a:pt x="230307" y="48079"/>
                    <a:pt x="248666" y="44407"/>
                  </a:cubicBezTo>
                  <a:cubicBezTo>
                    <a:pt x="316473" y="30845"/>
                    <a:pt x="278092" y="37398"/>
                    <a:pt x="364117" y="26644"/>
                  </a:cubicBezTo>
                  <a:cubicBezTo>
                    <a:pt x="431723" y="4107"/>
                    <a:pt x="399044" y="12553"/>
                    <a:pt x="461807" y="0"/>
                  </a:cubicBezTo>
                  <a:cubicBezTo>
                    <a:pt x="444045" y="17763"/>
                    <a:pt x="429423" y="39355"/>
                    <a:pt x="408522" y="53289"/>
                  </a:cubicBezTo>
                  <a:cubicBezTo>
                    <a:pt x="376487" y="74647"/>
                    <a:pt x="352928" y="87838"/>
                    <a:pt x="328594" y="124341"/>
                  </a:cubicBezTo>
                  <a:lnTo>
                    <a:pt x="293070" y="177630"/>
                  </a:lnTo>
                  <a:cubicBezTo>
                    <a:pt x="287149" y="186511"/>
                    <a:pt x="284189" y="198353"/>
                    <a:pt x="275308" y="204274"/>
                  </a:cubicBezTo>
                  <a:lnTo>
                    <a:pt x="248666" y="222037"/>
                  </a:lnTo>
                  <a:cubicBezTo>
                    <a:pt x="227232" y="254190"/>
                    <a:pt x="241265" y="263484"/>
                    <a:pt x="230904" y="275326"/>
                  </a:cubicBezTo>
                  <a:close/>
                </a:path>
              </a:pathLst>
            </a:custGeom>
            <a:noFill/>
            <a:ln w="38100" cmpd="sng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4686300" y="1885950"/>
            <a:ext cx="800100" cy="932558"/>
            <a:chOff x="779216" y="1885950"/>
            <a:chExt cx="800100" cy="932558"/>
          </a:xfrm>
        </p:grpSpPr>
        <p:sp>
          <p:nvSpPr>
            <p:cNvPr id="67" name="Text Placeholder 2"/>
            <p:cNvSpPr txBox="1">
              <a:spLocks/>
            </p:cNvSpPr>
            <p:nvPr/>
          </p:nvSpPr>
          <p:spPr bwMode="auto">
            <a:xfrm>
              <a:off x="779216" y="2259330"/>
              <a:ext cx="8001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b="1" dirty="0" smtClean="0">
                  <a:solidFill>
                    <a:schemeClr val="tx2">
                      <a:lumMod val="75000"/>
                    </a:schemeClr>
                  </a:solidFill>
                  <a:latin typeface="Orly's Font 2" pitchFamily="66" charset="0"/>
                </a:rPr>
                <a:t>5</a:t>
              </a:r>
              <a:r>
                <a:rPr lang="en-US" b="1" dirty="0">
                  <a:solidFill>
                    <a:schemeClr val="tx2">
                      <a:lumMod val="75000"/>
                    </a:schemeClr>
                  </a:solidFill>
                  <a:latin typeface="Orly's Font 2" pitchFamily="66" charset="0"/>
                </a:rPr>
                <a:t>5</a:t>
              </a:r>
              <a:endParaRPr lang="en-US" dirty="0">
                <a:solidFill>
                  <a:schemeClr val="tx2">
                    <a:lumMod val="75000"/>
                  </a:schemeClr>
                </a:solidFill>
                <a:latin typeface="Orly's Font 2" pitchFamily="66" charset="0"/>
              </a:endParaRPr>
            </a:p>
          </p:txBody>
        </p:sp>
        <p:sp>
          <p:nvSpPr>
            <p:cNvPr id="68" name="Freeform 67"/>
            <p:cNvSpPr/>
            <p:nvPr/>
          </p:nvSpPr>
          <p:spPr>
            <a:xfrm>
              <a:off x="914400" y="1885950"/>
              <a:ext cx="550616" cy="932558"/>
            </a:xfrm>
            <a:custGeom>
              <a:avLst/>
              <a:gdLst>
                <a:gd name="connsiteX0" fmla="*/ 230904 w 550616"/>
                <a:gd name="connsiteY0" fmla="*/ 275326 h 932558"/>
                <a:gd name="connsiteX1" fmla="*/ 186499 w 550616"/>
                <a:gd name="connsiteY1" fmla="*/ 293089 h 932558"/>
                <a:gd name="connsiteX2" fmla="*/ 150976 w 550616"/>
                <a:gd name="connsiteY2" fmla="*/ 319734 h 932558"/>
                <a:gd name="connsiteX3" fmla="*/ 115452 w 550616"/>
                <a:gd name="connsiteY3" fmla="*/ 337497 h 932558"/>
                <a:gd name="connsiteX4" fmla="*/ 97690 w 550616"/>
                <a:gd name="connsiteY4" fmla="*/ 364141 h 932558"/>
                <a:gd name="connsiteX5" fmla="*/ 35524 w 550616"/>
                <a:gd name="connsiteY5" fmla="*/ 444075 h 932558"/>
                <a:gd name="connsiteX6" fmla="*/ 26643 w 550616"/>
                <a:gd name="connsiteY6" fmla="*/ 470719 h 932558"/>
                <a:gd name="connsiteX7" fmla="*/ 8881 w 550616"/>
                <a:gd name="connsiteY7" fmla="*/ 515127 h 932558"/>
                <a:gd name="connsiteX8" fmla="*/ 0 w 550616"/>
                <a:gd name="connsiteY8" fmla="*/ 559534 h 932558"/>
                <a:gd name="connsiteX9" fmla="*/ 8881 w 550616"/>
                <a:gd name="connsiteY9" fmla="*/ 692757 h 932558"/>
                <a:gd name="connsiteX10" fmla="*/ 35524 w 550616"/>
                <a:gd name="connsiteY10" fmla="*/ 746046 h 932558"/>
                <a:gd name="connsiteX11" fmla="*/ 62167 w 550616"/>
                <a:gd name="connsiteY11" fmla="*/ 799335 h 932558"/>
                <a:gd name="connsiteX12" fmla="*/ 177618 w 550616"/>
                <a:gd name="connsiteY12" fmla="*/ 897032 h 932558"/>
                <a:gd name="connsiteX13" fmla="*/ 266427 w 550616"/>
                <a:gd name="connsiteY13" fmla="*/ 932558 h 932558"/>
                <a:gd name="connsiteX14" fmla="*/ 399641 w 550616"/>
                <a:gd name="connsiteY14" fmla="*/ 923676 h 932558"/>
                <a:gd name="connsiteX15" fmla="*/ 426284 w 550616"/>
                <a:gd name="connsiteY15" fmla="*/ 905913 h 932558"/>
                <a:gd name="connsiteX16" fmla="*/ 497331 w 550616"/>
                <a:gd name="connsiteY16" fmla="*/ 843742 h 932558"/>
                <a:gd name="connsiteX17" fmla="*/ 532855 w 550616"/>
                <a:gd name="connsiteY17" fmla="*/ 746046 h 932558"/>
                <a:gd name="connsiteX18" fmla="*/ 550616 w 550616"/>
                <a:gd name="connsiteY18" fmla="*/ 674994 h 932558"/>
                <a:gd name="connsiteX19" fmla="*/ 541735 w 550616"/>
                <a:gd name="connsiteY19" fmla="*/ 515127 h 932558"/>
                <a:gd name="connsiteX20" fmla="*/ 523974 w 550616"/>
                <a:gd name="connsiteY20" fmla="*/ 444075 h 932558"/>
                <a:gd name="connsiteX21" fmla="*/ 515093 w 550616"/>
                <a:gd name="connsiteY21" fmla="*/ 417430 h 932558"/>
                <a:gd name="connsiteX22" fmla="*/ 444046 w 550616"/>
                <a:gd name="connsiteY22" fmla="*/ 337497 h 932558"/>
                <a:gd name="connsiteX23" fmla="*/ 390760 w 550616"/>
                <a:gd name="connsiteY23" fmla="*/ 301971 h 932558"/>
                <a:gd name="connsiteX24" fmla="*/ 337475 w 550616"/>
                <a:gd name="connsiteY24" fmla="*/ 284208 h 932558"/>
                <a:gd name="connsiteX25" fmla="*/ 239785 w 550616"/>
                <a:gd name="connsiteY25" fmla="*/ 266445 h 932558"/>
                <a:gd name="connsiteX26" fmla="*/ 186499 w 550616"/>
                <a:gd name="connsiteY26" fmla="*/ 248682 h 932558"/>
                <a:gd name="connsiteX27" fmla="*/ 142095 w 550616"/>
                <a:gd name="connsiteY27" fmla="*/ 204274 h 932558"/>
                <a:gd name="connsiteX28" fmla="*/ 106571 w 550616"/>
                <a:gd name="connsiteY28" fmla="*/ 150985 h 932558"/>
                <a:gd name="connsiteX29" fmla="*/ 88809 w 550616"/>
                <a:gd name="connsiteY29" fmla="*/ 97696 h 932558"/>
                <a:gd name="connsiteX30" fmla="*/ 115452 w 550616"/>
                <a:gd name="connsiteY30" fmla="*/ 88815 h 932558"/>
                <a:gd name="connsiteX31" fmla="*/ 150976 w 550616"/>
                <a:gd name="connsiteY31" fmla="*/ 71052 h 932558"/>
                <a:gd name="connsiteX32" fmla="*/ 195380 w 550616"/>
                <a:gd name="connsiteY32" fmla="*/ 62170 h 932558"/>
                <a:gd name="connsiteX33" fmla="*/ 248666 w 550616"/>
                <a:gd name="connsiteY33" fmla="*/ 44407 h 932558"/>
                <a:gd name="connsiteX34" fmla="*/ 364117 w 550616"/>
                <a:gd name="connsiteY34" fmla="*/ 26644 h 932558"/>
                <a:gd name="connsiteX35" fmla="*/ 461807 w 550616"/>
                <a:gd name="connsiteY35" fmla="*/ 0 h 932558"/>
                <a:gd name="connsiteX36" fmla="*/ 408522 w 550616"/>
                <a:gd name="connsiteY36" fmla="*/ 53289 h 932558"/>
                <a:gd name="connsiteX37" fmla="*/ 328594 w 550616"/>
                <a:gd name="connsiteY37" fmla="*/ 124341 h 932558"/>
                <a:gd name="connsiteX38" fmla="*/ 293070 w 550616"/>
                <a:gd name="connsiteY38" fmla="*/ 177630 h 932558"/>
                <a:gd name="connsiteX39" fmla="*/ 275308 w 550616"/>
                <a:gd name="connsiteY39" fmla="*/ 204274 h 932558"/>
                <a:gd name="connsiteX40" fmla="*/ 248666 w 550616"/>
                <a:gd name="connsiteY40" fmla="*/ 222037 h 932558"/>
                <a:gd name="connsiteX41" fmla="*/ 230904 w 550616"/>
                <a:gd name="connsiteY41" fmla="*/ 275326 h 932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550616" h="932558">
                  <a:moveTo>
                    <a:pt x="230904" y="275326"/>
                  </a:moveTo>
                  <a:cubicBezTo>
                    <a:pt x="220543" y="287168"/>
                    <a:pt x="200435" y="285346"/>
                    <a:pt x="186499" y="293089"/>
                  </a:cubicBezTo>
                  <a:cubicBezTo>
                    <a:pt x="173560" y="300278"/>
                    <a:pt x="163528" y="311889"/>
                    <a:pt x="150976" y="319734"/>
                  </a:cubicBezTo>
                  <a:cubicBezTo>
                    <a:pt x="139749" y="326751"/>
                    <a:pt x="127293" y="331576"/>
                    <a:pt x="115452" y="337497"/>
                  </a:cubicBezTo>
                  <a:cubicBezTo>
                    <a:pt x="109531" y="346378"/>
                    <a:pt x="104523" y="355941"/>
                    <a:pt x="97690" y="364141"/>
                  </a:cubicBezTo>
                  <a:cubicBezTo>
                    <a:pt x="72149" y="394793"/>
                    <a:pt x="50487" y="399185"/>
                    <a:pt x="35524" y="444075"/>
                  </a:cubicBezTo>
                  <a:cubicBezTo>
                    <a:pt x="32564" y="452956"/>
                    <a:pt x="29930" y="461953"/>
                    <a:pt x="26643" y="470719"/>
                  </a:cubicBezTo>
                  <a:cubicBezTo>
                    <a:pt x="21045" y="485647"/>
                    <a:pt x="13462" y="499856"/>
                    <a:pt x="8881" y="515127"/>
                  </a:cubicBezTo>
                  <a:cubicBezTo>
                    <a:pt x="4544" y="529586"/>
                    <a:pt x="2960" y="544732"/>
                    <a:pt x="0" y="559534"/>
                  </a:cubicBezTo>
                  <a:cubicBezTo>
                    <a:pt x="2960" y="603942"/>
                    <a:pt x="3966" y="648523"/>
                    <a:pt x="8881" y="692757"/>
                  </a:cubicBezTo>
                  <a:cubicBezTo>
                    <a:pt x="12070" y="721457"/>
                    <a:pt x="22908" y="720813"/>
                    <a:pt x="35524" y="746046"/>
                  </a:cubicBezTo>
                  <a:cubicBezTo>
                    <a:pt x="52760" y="780520"/>
                    <a:pt x="33535" y="767519"/>
                    <a:pt x="62167" y="799335"/>
                  </a:cubicBezTo>
                  <a:cubicBezTo>
                    <a:pt x="82690" y="822140"/>
                    <a:pt x="141279" y="884918"/>
                    <a:pt x="177618" y="897032"/>
                  </a:cubicBezTo>
                  <a:cubicBezTo>
                    <a:pt x="243463" y="918982"/>
                    <a:pt x="214158" y="906421"/>
                    <a:pt x="266427" y="932558"/>
                  </a:cubicBezTo>
                  <a:cubicBezTo>
                    <a:pt x="310832" y="929597"/>
                    <a:pt x="355743" y="930993"/>
                    <a:pt x="399641" y="923676"/>
                  </a:cubicBezTo>
                  <a:cubicBezTo>
                    <a:pt x="410170" y="921921"/>
                    <a:pt x="417599" y="912117"/>
                    <a:pt x="426284" y="905913"/>
                  </a:cubicBezTo>
                  <a:cubicBezTo>
                    <a:pt x="469086" y="875338"/>
                    <a:pt x="458263" y="882812"/>
                    <a:pt x="497331" y="843742"/>
                  </a:cubicBezTo>
                  <a:cubicBezTo>
                    <a:pt x="512338" y="806223"/>
                    <a:pt x="521454" y="785952"/>
                    <a:pt x="532855" y="746046"/>
                  </a:cubicBezTo>
                  <a:cubicBezTo>
                    <a:pt x="539561" y="722572"/>
                    <a:pt x="550616" y="674994"/>
                    <a:pt x="550616" y="674994"/>
                  </a:cubicBezTo>
                  <a:cubicBezTo>
                    <a:pt x="547656" y="621705"/>
                    <a:pt x="547852" y="568146"/>
                    <a:pt x="541735" y="515127"/>
                  </a:cubicBezTo>
                  <a:cubicBezTo>
                    <a:pt x="538937" y="490875"/>
                    <a:pt x="531693" y="467235"/>
                    <a:pt x="523974" y="444075"/>
                  </a:cubicBezTo>
                  <a:cubicBezTo>
                    <a:pt x="521014" y="435193"/>
                    <a:pt x="519280" y="425804"/>
                    <a:pt x="515093" y="417430"/>
                  </a:cubicBezTo>
                  <a:cubicBezTo>
                    <a:pt x="501747" y="390736"/>
                    <a:pt x="461696" y="349264"/>
                    <a:pt x="444046" y="337497"/>
                  </a:cubicBezTo>
                  <a:cubicBezTo>
                    <a:pt x="426284" y="325655"/>
                    <a:pt x="411012" y="308722"/>
                    <a:pt x="390760" y="301971"/>
                  </a:cubicBezTo>
                  <a:cubicBezTo>
                    <a:pt x="372998" y="296050"/>
                    <a:pt x="355834" y="287880"/>
                    <a:pt x="337475" y="284208"/>
                  </a:cubicBezTo>
                  <a:cubicBezTo>
                    <a:pt x="275413" y="271794"/>
                    <a:pt x="307959" y="277808"/>
                    <a:pt x="239785" y="266445"/>
                  </a:cubicBezTo>
                  <a:cubicBezTo>
                    <a:pt x="222023" y="260524"/>
                    <a:pt x="196884" y="264261"/>
                    <a:pt x="186499" y="248682"/>
                  </a:cubicBezTo>
                  <a:cubicBezTo>
                    <a:pt x="162818" y="213155"/>
                    <a:pt x="177619" y="227958"/>
                    <a:pt x="142095" y="204274"/>
                  </a:cubicBezTo>
                  <a:cubicBezTo>
                    <a:pt x="130254" y="186511"/>
                    <a:pt x="113322" y="171238"/>
                    <a:pt x="106571" y="150985"/>
                  </a:cubicBezTo>
                  <a:lnTo>
                    <a:pt x="88809" y="97696"/>
                  </a:lnTo>
                  <a:cubicBezTo>
                    <a:pt x="97690" y="94736"/>
                    <a:pt x="106848" y="92503"/>
                    <a:pt x="115452" y="88815"/>
                  </a:cubicBezTo>
                  <a:cubicBezTo>
                    <a:pt x="127621" y="83600"/>
                    <a:pt x="138416" y="75239"/>
                    <a:pt x="150976" y="71052"/>
                  </a:cubicBezTo>
                  <a:cubicBezTo>
                    <a:pt x="165296" y="66278"/>
                    <a:pt x="180817" y="66142"/>
                    <a:pt x="195380" y="62170"/>
                  </a:cubicBezTo>
                  <a:cubicBezTo>
                    <a:pt x="213443" y="57243"/>
                    <a:pt x="230307" y="48079"/>
                    <a:pt x="248666" y="44407"/>
                  </a:cubicBezTo>
                  <a:cubicBezTo>
                    <a:pt x="316473" y="30845"/>
                    <a:pt x="278092" y="37398"/>
                    <a:pt x="364117" y="26644"/>
                  </a:cubicBezTo>
                  <a:cubicBezTo>
                    <a:pt x="431723" y="4107"/>
                    <a:pt x="399044" y="12553"/>
                    <a:pt x="461807" y="0"/>
                  </a:cubicBezTo>
                  <a:cubicBezTo>
                    <a:pt x="444045" y="17763"/>
                    <a:pt x="429423" y="39355"/>
                    <a:pt x="408522" y="53289"/>
                  </a:cubicBezTo>
                  <a:cubicBezTo>
                    <a:pt x="376487" y="74647"/>
                    <a:pt x="352928" y="87838"/>
                    <a:pt x="328594" y="124341"/>
                  </a:cubicBezTo>
                  <a:lnTo>
                    <a:pt x="293070" y="177630"/>
                  </a:lnTo>
                  <a:cubicBezTo>
                    <a:pt x="287149" y="186511"/>
                    <a:pt x="284189" y="198353"/>
                    <a:pt x="275308" y="204274"/>
                  </a:cubicBezTo>
                  <a:lnTo>
                    <a:pt x="248666" y="222037"/>
                  </a:lnTo>
                  <a:cubicBezTo>
                    <a:pt x="227232" y="254190"/>
                    <a:pt x="241265" y="263484"/>
                    <a:pt x="230904" y="275326"/>
                  </a:cubicBezTo>
                  <a:close/>
                </a:path>
              </a:pathLst>
            </a:custGeom>
            <a:noFill/>
            <a:ln w="38100" cmpd="sng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72" name="Rectangle 71"/>
          <p:cNvSpPr/>
          <p:nvPr/>
        </p:nvSpPr>
        <p:spPr>
          <a:xfrm>
            <a:off x="800100" y="1851588"/>
            <a:ext cx="3543300" cy="2091762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2" name="Rectangle 81"/>
          <p:cNvSpPr/>
          <p:nvPr/>
        </p:nvSpPr>
        <p:spPr>
          <a:xfrm>
            <a:off x="4716780" y="1852930"/>
            <a:ext cx="773305" cy="1075069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3" name="Text Placeholder 2"/>
          <p:cNvSpPr txBox="1">
            <a:spLocks/>
          </p:cNvSpPr>
          <p:nvPr/>
        </p:nvSpPr>
        <p:spPr bwMode="auto">
          <a:xfrm>
            <a:off x="4686300" y="3143250"/>
            <a:ext cx="359114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Orly's Font 2" pitchFamily="66" charset="0"/>
              </a:rPr>
              <a:t>Sara packed </a:t>
            </a:r>
            <a:r>
              <a:rPr lang="en-US" b="1" u="sng" dirty="0" smtClean="0">
                <a:solidFill>
                  <a:schemeClr val="tx2">
                    <a:lumMod val="75000"/>
                  </a:schemeClr>
                </a:solidFill>
                <a:latin typeface="Orly's Font 2" pitchFamily="66" charset="0"/>
              </a:rPr>
              <a:t>11 bags.</a:t>
            </a:r>
            <a:endParaRPr lang="en-US" u="sng" dirty="0">
              <a:solidFill>
                <a:schemeClr val="tx2">
                  <a:lumMod val="75000"/>
                </a:schemeClr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4569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4" grpId="0" animBg="1"/>
      <p:bldP spid="34" grpId="0" animBg="1"/>
      <p:bldP spid="72" grpId="0" animBg="1"/>
      <p:bldP spid="72" grpId="1" animBg="1"/>
      <p:bldP spid="82" grpId="0" animBg="1"/>
      <p:bldP spid="82" grpId="1" animBg="1"/>
      <p:bldP spid="8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663512" y="873848"/>
            <a:ext cx="8159877" cy="3693319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3175">
            <a:solidFill>
              <a:schemeClr val="bg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Latasha’s dad was baking cookies for her on Sunday.  Each tray holds 10 cookies.  He baked 50 cookies altogether.  How many trays of cookies did Latasha’s dad bake?</a:t>
            </a:r>
          </a:p>
          <a:p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6" name="Text Placeholder 2"/>
          <p:cNvSpPr txBox="1">
            <a:spLocks/>
          </p:cNvSpPr>
          <p:nvPr/>
        </p:nvSpPr>
        <p:spPr bwMode="auto">
          <a:xfrm>
            <a:off x="1028700" y="2567285"/>
            <a:ext cx="359114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Orly's Font 2" pitchFamily="66" charset="0"/>
              </a:rPr>
              <a:t>? trays = 50 cookies</a:t>
            </a:r>
            <a:endParaRPr lang="en-US" dirty="0">
              <a:solidFill>
                <a:schemeClr val="tx2">
                  <a:lumMod val="75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547784" y="1449070"/>
            <a:ext cx="415636" cy="343501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31312" y="1832610"/>
            <a:ext cx="668217" cy="377851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343400" y="1458456"/>
            <a:ext cx="342900" cy="313194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0" name="Text Placeholder 2"/>
          <p:cNvSpPr txBox="1">
            <a:spLocks/>
          </p:cNvSpPr>
          <p:nvPr/>
        </p:nvSpPr>
        <p:spPr bwMode="auto">
          <a:xfrm>
            <a:off x="5029200" y="2228850"/>
            <a:ext cx="359114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Orly's Font 2" pitchFamily="66" charset="0"/>
              </a:rPr>
              <a:t>Latasha’s dad baked </a:t>
            </a:r>
            <a:r>
              <a:rPr lang="en-US" b="1" u="sng" dirty="0" smtClean="0">
                <a:solidFill>
                  <a:schemeClr val="tx2">
                    <a:lumMod val="75000"/>
                  </a:schemeClr>
                </a:solidFill>
                <a:latin typeface="Orly's Font 2" pitchFamily="66" charset="0"/>
              </a:rPr>
              <a:t>5 trays 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Orly's Font 2" pitchFamily="66" charset="0"/>
              </a:rPr>
              <a:t>of cookies.</a:t>
            </a:r>
            <a:endParaRPr lang="en-US" dirty="0">
              <a:solidFill>
                <a:schemeClr val="tx2">
                  <a:lumMod val="75000"/>
                </a:schemeClr>
              </a:solidFill>
              <a:latin typeface="Orly's Font 2" pitchFamily="66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1028700" y="3528152"/>
            <a:ext cx="937437" cy="694281"/>
            <a:chOff x="1257300" y="3257550"/>
            <a:chExt cx="1134299" cy="840080"/>
          </a:xfrm>
        </p:grpSpPr>
        <p:sp>
          <p:nvSpPr>
            <p:cNvPr id="18" name="Freeform 17"/>
            <p:cNvSpPr/>
            <p:nvPr/>
          </p:nvSpPr>
          <p:spPr>
            <a:xfrm>
              <a:off x="1257300" y="3257550"/>
              <a:ext cx="1134299" cy="840080"/>
            </a:xfrm>
            <a:custGeom>
              <a:avLst/>
              <a:gdLst>
                <a:gd name="connsiteX0" fmla="*/ 2690 w 1134299"/>
                <a:gd name="connsiteY0" fmla="*/ 57238 h 840080"/>
                <a:gd name="connsiteX1" fmla="*/ 12850 w 1134299"/>
                <a:gd name="connsiteY1" fmla="*/ 829398 h 840080"/>
                <a:gd name="connsiteX2" fmla="*/ 53490 w 1134299"/>
                <a:gd name="connsiteY2" fmla="*/ 839558 h 840080"/>
                <a:gd name="connsiteX3" fmla="*/ 1120290 w 1134299"/>
                <a:gd name="connsiteY3" fmla="*/ 819238 h 840080"/>
                <a:gd name="connsiteX4" fmla="*/ 1130450 w 1134299"/>
                <a:gd name="connsiteY4" fmla="*/ 778598 h 840080"/>
                <a:gd name="connsiteX5" fmla="*/ 33170 w 1134299"/>
                <a:gd name="connsiteY5" fmla="*/ 57238 h 840080"/>
                <a:gd name="connsiteX6" fmla="*/ 2690 w 1134299"/>
                <a:gd name="connsiteY6" fmla="*/ 57238 h 84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34299" h="840080">
                  <a:moveTo>
                    <a:pt x="2690" y="57238"/>
                  </a:moveTo>
                  <a:cubicBezTo>
                    <a:pt x="-697" y="185931"/>
                    <a:pt x="-3830" y="572530"/>
                    <a:pt x="12850" y="829398"/>
                  </a:cubicBezTo>
                  <a:cubicBezTo>
                    <a:pt x="13755" y="843332"/>
                    <a:pt x="39527" y="839686"/>
                    <a:pt x="53490" y="839558"/>
                  </a:cubicBezTo>
                  <a:lnTo>
                    <a:pt x="1120290" y="819238"/>
                  </a:lnTo>
                  <a:cubicBezTo>
                    <a:pt x="1123677" y="805691"/>
                    <a:pt x="1130641" y="792560"/>
                    <a:pt x="1130450" y="778598"/>
                  </a:cubicBezTo>
                  <a:cubicBezTo>
                    <a:pt x="1115940" y="-280601"/>
                    <a:pt x="1318965" y="80831"/>
                    <a:pt x="33170" y="57238"/>
                  </a:cubicBezTo>
                  <a:cubicBezTo>
                    <a:pt x="23012" y="57052"/>
                    <a:pt x="6077" y="-71455"/>
                    <a:pt x="2690" y="57238"/>
                  </a:cubicBezTo>
                  <a:close/>
                </a:path>
              </a:pathLst>
            </a:custGeom>
            <a:noFill/>
            <a:ln w="28575" cmpd="sng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" name="Text Placeholder 2"/>
            <p:cNvSpPr txBox="1">
              <a:spLocks/>
            </p:cNvSpPr>
            <p:nvPr/>
          </p:nvSpPr>
          <p:spPr bwMode="auto">
            <a:xfrm>
              <a:off x="1485901" y="3445947"/>
              <a:ext cx="6858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b="1" dirty="0" smtClean="0">
                  <a:solidFill>
                    <a:schemeClr val="tx2">
                      <a:lumMod val="75000"/>
                    </a:schemeClr>
                  </a:solidFill>
                  <a:latin typeface="Orly's Font 2" pitchFamily="66" charset="0"/>
                </a:rPr>
                <a:t>10</a:t>
              </a:r>
              <a:endParaRPr lang="en-US" dirty="0">
                <a:solidFill>
                  <a:schemeClr val="tx2">
                    <a:lumMod val="75000"/>
                  </a:schemeClr>
                </a:solidFill>
                <a:latin typeface="Orly's Font 2" pitchFamily="66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2148663" y="3528157"/>
            <a:ext cx="937437" cy="694282"/>
            <a:chOff x="1257300" y="3257550"/>
            <a:chExt cx="1134299" cy="840080"/>
          </a:xfrm>
        </p:grpSpPr>
        <p:sp>
          <p:nvSpPr>
            <p:cNvPr id="21" name="Freeform 20"/>
            <p:cNvSpPr/>
            <p:nvPr/>
          </p:nvSpPr>
          <p:spPr>
            <a:xfrm>
              <a:off x="1257300" y="3257550"/>
              <a:ext cx="1134299" cy="840080"/>
            </a:xfrm>
            <a:custGeom>
              <a:avLst/>
              <a:gdLst>
                <a:gd name="connsiteX0" fmla="*/ 2690 w 1134299"/>
                <a:gd name="connsiteY0" fmla="*/ 57238 h 840080"/>
                <a:gd name="connsiteX1" fmla="*/ 12850 w 1134299"/>
                <a:gd name="connsiteY1" fmla="*/ 829398 h 840080"/>
                <a:gd name="connsiteX2" fmla="*/ 53490 w 1134299"/>
                <a:gd name="connsiteY2" fmla="*/ 839558 h 840080"/>
                <a:gd name="connsiteX3" fmla="*/ 1120290 w 1134299"/>
                <a:gd name="connsiteY3" fmla="*/ 819238 h 840080"/>
                <a:gd name="connsiteX4" fmla="*/ 1130450 w 1134299"/>
                <a:gd name="connsiteY4" fmla="*/ 778598 h 840080"/>
                <a:gd name="connsiteX5" fmla="*/ 33170 w 1134299"/>
                <a:gd name="connsiteY5" fmla="*/ 57238 h 840080"/>
                <a:gd name="connsiteX6" fmla="*/ 2690 w 1134299"/>
                <a:gd name="connsiteY6" fmla="*/ 57238 h 84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34299" h="840080">
                  <a:moveTo>
                    <a:pt x="2690" y="57238"/>
                  </a:moveTo>
                  <a:cubicBezTo>
                    <a:pt x="-697" y="185931"/>
                    <a:pt x="-3830" y="572530"/>
                    <a:pt x="12850" y="829398"/>
                  </a:cubicBezTo>
                  <a:cubicBezTo>
                    <a:pt x="13755" y="843332"/>
                    <a:pt x="39527" y="839686"/>
                    <a:pt x="53490" y="839558"/>
                  </a:cubicBezTo>
                  <a:lnTo>
                    <a:pt x="1120290" y="819238"/>
                  </a:lnTo>
                  <a:cubicBezTo>
                    <a:pt x="1123677" y="805691"/>
                    <a:pt x="1130641" y="792560"/>
                    <a:pt x="1130450" y="778598"/>
                  </a:cubicBezTo>
                  <a:cubicBezTo>
                    <a:pt x="1115940" y="-280601"/>
                    <a:pt x="1318965" y="80831"/>
                    <a:pt x="33170" y="57238"/>
                  </a:cubicBezTo>
                  <a:cubicBezTo>
                    <a:pt x="23012" y="57052"/>
                    <a:pt x="6077" y="-71455"/>
                    <a:pt x="2690" y="57238"/>
                  </a:cubicBezTo>
                  <a:close/>
                </a:path>
              </a:pathLst>
            </a:custGeom>
            <a:noFill/>
            <a:ln w="28575" cmpd="sng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" name="Text Placeholder 2"/>
            <p:cNvSpPr txBox="1">
              <a:spLocks/>
            </p:cNvSpPr>
            <p:nvPr/>
          </p:nvSpPr>
          <p:spPr bwMode="auto">
            <a:xfrm>
              <a:off x="1451610" y="3433072"/>
              <a:ext cx="754381" cy="5159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b="1" dirty="0">
                  <a:solidFill>
                    <a:schemeClr val="tx2">
                      <a:lumMod val="75000"/>
                    </a:schemeClr>
                  </a:solidFill>
                  <a:latin typeface="Orly's Font 2" pitchFamily="66" charset="0"/>
                </a:rPr>
                <a:t>2</a:t>
              </a:r>
              <a:r>
                <a:rPr lang="en-US" b="1" dirty="0" smtClean="0">
                  <a:solidFill>
                    <a:schemeClr val="tx2">
                      <a:lumMod val="75000"/>
                    </a:schemeClr>
                  </a:solidFill>
                  <a:latin typeface="Orly's Font 2" pitchFamily="66" charset="0"/>
                </a:rPr>
                <a:t>0</a:t>
              </a:r>
              <a:endParaRPr lang="en-US" dirty="0">
                <a:solidFill>
                  <a:schemeClr val="tx2">
                    <a:lumMod val="75000"/>
                  </a:schemeClr>
                </a:solidFill>
                <a:latin typeface="Orly's Font 2" pitchFamily="66" charset="0"/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3291663" y="3528153"/>
            <a:ext cx="937437" cy="986697"/>
            <a:chOff x="1257300" y="3257550"/>
            <a:chExt cx="1134299" cy="1193903"/>
          </a:xfrm>
        </p:grpSpPr>
        <p:sp>
          <p:nvSpPr>
            <p:cNvPr id="24" name="Freeform 23"/>
            <p:cNvSpPr/>
            <p:nvPr/>
          </p:nvSpPr>
          <p:spPr>
            <a:xfrm>
              <a:off x="1257300" y="3257550"/>
              <a:ext cx="1134299" cy="840080"/>
            </a:xfrm>
            <a:custGeom>
              <a:avLst/>
              <a:gdLst>
                <a:gd name="connsiteX0" fmla="*/ 2690 w 1134299"/>
                <a:gd name="connsiteY0" fmla="*/ 57238 h 840080"/>
                <a:gd name="connsiteX1" fmla="*/ 12850 w 1134299"/>
                <a:gd name="connsiteY1" fmla="*/ 829398 h 840080"/>
                <a:gd name="connsiteX2" fmla="*/ 53490 w 1134299"/>
                <a:gd name="connsiteY2" fmla="*/ 839558 h 840080"/>
                <a:gd name="connsiteX3" fmla="*/ 1120290 w 1134299"/>
                <a:gd name="connsiteY3" fmla="*/ 819238 h 840080"/>
                <a:gd name="connsiteX4" fmla="*/ 1130450 w 1134299"/>
                <a:gd name="connsiteY4" fmla="*/ 778598 h 840080"/>
                <a:gd name="connsiteX5" fmla="*/ 33170 w 1134299"/>
                <a:gd name="connsiteY5" fmla="*/ 57238 h 840080"/>
                <a:gd name="connsiteX6" fmla="*/ 2690 w 1134299"/>
                <a:gd name="connsiteY6" fmla="*/ 57238 h 84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34299" h="840080">
                  <a:moveTo>
                    <a:pt x="2690" y="57238"/>
                  </a:moveTo>
                  <a:cubicBezTo>
                    <a:pt x="-697" y="185931"/>
                    <a:pt x="-3830" y="572530"/>
                    <a:pt x="12850" y="829398"/>
                  </a:cubicBezTo>
                  <a:cubicBezTo>
                    <a:pt x="13755" y="843332"/>
                    <a:pt x="39527" y="839686"/>
                    <a:pt x="53490" y="839558"/>
                  </a:cubicBezTo>
                  <a:lnTo>
                    <a:pt x="1120290" y="819238"/>
                  </a:lnTo>
                  <a:cubicBezTo>
                    <a:pt x="1123677" y="805691"/>
                    <a:pt x="1130641" y="792560"/>
                    <a:pt x="1130450" y="778598"/>
                  </a:cubicBezTo>
                  <a:cubicBezTo>
                    <a:pt x="1115940" y="-280601"/>
                    <a:pt x="1318965" y="80831"/>
                    <a:pt x="33170" y="57238"/>
                  </a:cubicBezTo>
                  <a:cubicBezTo>
                    <a:pt x="23012" y="57052"/>
                    <a:pt x="6077" y="-71455"/>
                    <a:pt x="2690" y="57238"/>
                  </a:cubicBezTo>
                  <a:close/>
                </a:path>
              </a:pathLst>
            </a:custGeom>
            <a:noFill/>
            <a:ln w="28575" cmpd="sng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" name="Text Placeholder 2"/>
            <p:cNvSpPr txBox="1">
              <a:spLocks/>
            </p:cNvSpPr>
            <p:nvPr/>
          </p:nvSpPr>
          <p:spPr bwMode="auto">
            <a:xfrm>
              <a:off x="1451610" y="3445947"/>
              <a:ext cx="754381" cy="10055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b="1" dirty="0">
                  <a:solidFill>
                    <a:schemeClr val="tx2">
                      <a:lumMod val="75000"/>
                    </a:schemeClr>
                  </a:solidFill>
                  <a:latin typeface="Orly's Font 2" pitchFamily="66" charset="0"/>
                </a:rPr>
                <a:t>3</a:t>
              </a:r>
              <a:r>
                <a:rPr lang="en-US" b="1" dirty="0" smtClean="0">
                  <a:solidFill>
                    <a:schemeClr val="tx2">
                      <a:lumMod val="75000"/>
                    </a:schemeClr>
                  </a:solidFill>
                  <a:latin typeface="Orly's Font 2" pitchFamily="66" charset="0"/>
                </a:rPr>
                <a:t>0</a:t>
              </a:r>
              <a:endParaRPr lang="en-US" dirty="0">
                <a:solidFill>
                  <a:schemeClr val="tx2">
                    <a:lumMod val="75000"/>
                  </a:schemeClr>
                </a:solidFill>
                <a:latin typeface="Orly's Font 2" pitchFamily="66" charset="0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4434663" y="3528153"/>
            <a:ext cx="937437" cy="986697"/>
            <a:chOff x="1257300" y="3257550"/>
            <a:chExt cx="1134299" cy="1193903"/>
          </a:xfrm>
        </p:grpSpPr>
        <p:sp>
          <p:nvSpPr>
            <p:cNvPr id="27" name="Freeform 26"/>
            <p:cNvSpPr/>
            <p:nvPr/>
          </p:nvSpPr>
          <p:spPr>
            <a:xfrm>
              <a:off x="1257300" y="3257550"/>
              <a:ext cx="1134299" cy="840080"/>
            </a:xfrm>
            <a:custGeom>
              <a:avLst/>
              <a:gdLst>
                <a:gd name="connsiteX0" fmla="*/ 2690 w 1134299"/>
                <a:gd name="connsiteY0" fmla="*/ 57238 h 840080"/>
                <a:gd name="connsiteX1" fmla="*/ 12850 w 1134299"/>
                <a:gd name="connsiteY1" fmla="*/ 829398 h 840080"/>
                <a:gd name="connsiteX2" fmla="*/ 53490 w 1134299"/>
                <a:gd name="connsiteY2" fmla="*/ 839558 h 840080"/>
                <a:gd name="connsiteX3" fmla="*/ 1120290 w 1134299"/>
                <a:gd name="connsiteY3" fmla="*/ 819238 h 840080"/>
                <a:gd name="connsiteX4" fmla="*/ 1130450 w 1134299"/>
                <a:gd name="connsiteY4" fmla="*/ 778598 h 840080"/>
                <a:gd name="connsiteX5" fmla="*/ 33170 w 1134299"/>
                <a:gd name="connsiteY5" fmla="*/ 57238 h 840080"/>
                <a:gd name="connsiteX6" fmla="*/ 2690 w 1134299"/>
                <a:gd name="connsiteY6" fmla="*/ 57238 h 84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34299" h="840080">
                  <a:moveTo>
                    <a:pt x="2690" y="57238"/>
                  </a:moveTo>
                  <a:cubicBezTo>
                    <a:pt x="-697" y="185931"/>
                    <a:pt x="-3830" y="572530"/>
                    <a:pt x="12850" y="829398"/>
                  </a:cubicBezTo>
                  <a:cubicBezTo>
                    <a:pt x="13755" y="843332"/>
                    <a:pt x="39527" y="839686"/>
                    <a:pt x="53490" y="839558"/>
                  </a:cubicBezTo>
                  <a:lnTo>
                    <a:pt x="1120290" y="819238"/>
                  </a:lnTo>
                  <a:cubicBezTo>
                    <a:pt x="1123677" y="805691"/>
                    <a:pt x="1130641" y="792560"/>
                    <a:pt x="1130450" y="778598"/>
                  </a:cubicBezTo>
                  <a:cubicBezTo>
                    <a:pt x="1115940" y="-280601"/>
                    <a:pt x="1318965" y="80831"/>
                    <a:pt x="33170" y="57238"/>
                  </a:cubicBezTo>
                  <a:cubicBezTo>
                    <a:pt x="23012" y="57052"/>
                    <a:pt x="6077" y="-71455"/>
                    <a:pt x="2690" y="57238"/>
                  </a:cubicBezTo>
                  <a:close/>
                </a:path>
              </a:pathLst>
            </a:custGeom>
            <a:noFill/>
            <a:ln w="28575" cmpd="sng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8" name="Text Placeholder 2"/>
            <p:cNvSpPr txBox="1">
              <a:spLocks/>
            </p:cNvSpPr>
            <p:nvPr/>
          </p:nvSpPr>
          <p:spPr bwMode="auto">
            <a:xfrm>
              <a:off x="1451610" y="3445947"/>
              <a:ext cx="754381" cy="10055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b="1" dirty="0">
                  <a:solidFill>
                    <a:schemeClr val="tx2">
                      <a:lumMod val="75000"/>
                    </a:schemeClr>
                  </a:solidFill>
                  <a:latin typeface="Orly's Font 2" pitchFamily="66" charset="0"/>
                </a:rPr>
                <a:t>4</a:t>
              </a:r>
              <a:r>
                <a:rPr lang="en-US" b="1" dirty="0" smtClean="0">
                  <a:solidFill>
                    <a:schemeClr val="tx2">
                      <a:lumMod val="75000"/>
                    </a:schemeClr>
                  </a:solidFill>
                  <a:latin typeface="Orly's Font 2" pitchFamily="66" charset="0"/>
                </a:rPr>
                <a:t>0</a:t>
              </a:r>
              <a:endParaRPr lang="en-US" dirty="0">
                <a:solidFill>
                  <a:schemeClr val="tx2">
                    <a:lumMod val="75000"/>
                  </a:schemeClr>
                </a:solidFill>
                <a:latin typeface="Orly's Font 2" pitchFamily="66" charset="0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5600700" y="3528152"/>
            <a:ext cx="937437" cy="694281"/>
            <a:chOff x="1257300" y="3257550"/>
            <a:chExt cx="1134299" cy="840080"/>
          </a:xfrm>
        </p:grpSpPr>
        <p:sp>
          <p:nvSpPr>
            <p:cNvPr id="30" name="Freeform 29"/>
            <p:cNvSpPr/>
            <p:nvPr/>
          </p:nvSpPr>
          <p:spPr>
            <a:xfrm>
              <a:off x="1257300" y="3257550"/>
              <a:ext cx="1134299" cy="840080"/>
            </a:xfrm>
            <a:custGeom>
              <a:avLst/>
              <a:gdLst>
                <a:gd name="connsiteX0" fmla="*/ 2690 w 1134299"/>
                <a:gd name="connsiteY0" fmla="*/ 57238 h 840080"/>
                <a:gd name="connsiteX1" fmla="*/ 12850 w 1134299"/>
                <a:gd name="connsiteY1" fmla="*/ 829398 h 840080"/>
                <a:gd name="connsiteX2" fmla="*/ 53490 w 1134299"/>
                <a:gd name="connsiteY2" fmla="*/ 839558 h 840080"/>
                <a:gd name="connsiteX3" fmla="*/ 1120290 w 1134299"/>
                <a:gd name="connsiteY3" fmla="*/ 819238 h 840080"/>
                <a:gd name="connsiteX4" fmla="*/ 1130450 w 1134299"/>
                <a:gd name="connsiteY4" fmla="*/ 778598 h 840080"/>
                <a:gd name="connsiteX5" fmla="*/ 33170 w 1134299"/>
                <a:gd name="connsiteY5" fmla="*/ 57238 h 840080"/>
                <a:gd name="connsiteX6" fmla="*/ 2690 w 1134299"/>
                <a:gd name="connsiteY6" fmla="*/ 57238 h 84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34299" h="840080">
                  <a:moveTo>
                    <a:pt x="2690" y="57238"/>
                  </a:moveTo>
                  <a:cubicBezTo>
                    <a:pt x="-697" y="185931"/>
                    <a:pt x="-3830" y="572530"/>
                    <a:pt x="12850" y="829398"/>
                  </a:cubicBezTo>
                  <a:cubicBezTo>
                    <a:pt x="13755" y="843332"/>
                    <a:pt x="39527" y="839686"/>
                    <a:pt x="53490" y="839558"/>
                  </a:cubicBezTo>
                  <a:lnTo>
                    <a:pt x="1120290" y="819238"/>
                  </a:lnTo>
                  <a:cubicBezTo>
                    <a:pt x="1123677" y="805691"/>
                    <a:pt x="1130641" y="792560"/>
                    <a:pt x="1130450" y="778598"/>
                  </a:cubicBezTo>
                  <a:cubicBezTo>
                    <a:pt x="1115940" y="-280601"/>
                    <a:pt x="1318965" y="80831"/>
                    <a:pt x="33170" y="57238"/>
                  </a:cubicBezTo>
                  <a:cubicBezTo>
                    <a:pt x="23012" y="57052"/>
                    <a:pt x="6077" y="-71455"/>
                    <a:pt x="2690" y="57238"/>
                  </a:cubicBezTo>
                  <a:close/>
                </a:path>
              </a:pathLst>
            </a:custGeom>
            <a:noFill/>
            <a:ln w="28575" cmpd="sng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1" name="Text Placeholder 2"/>
            <p:cNvSpPr txBox="1">
              <a:spLocks/>
            </p:cNvSpPr>
            <p:nvPr/>
          </p:nvSpPr>
          <p:spPr bwMode="auto">
            <a:xfrm>
              <a:off x="1372400" y="3445947"/>
              <a:ext cx="912801" cy="5586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b="1" dirty="0">
                  <a:solidFill>
                    <a:schemeClr val="tx2">
                      <a:lumMod val="75000"/>
                    </a:schemeClr>
                  </a:solidFill>
                  <a:latin typeface="Orly's Font 2" pitchFamily="66" charset="0"/>
                </a:rPr>
                <a:t>5</a:t>
              </a:r>
              <a:r>
                <a:rPr lang="en-US" b="1" dirty="0" smtClean="0">
                  <a:solidFill>
                    <a:schemeClr val="tx2">
                      <a:lumMod val="75000"/>
                    </a:schemeClr>
                  </a:solidFill>
                  <a:latin typeface="Orly's Font 2" pitchFamily="66" charset="0"/>
                </a:rPr>
                <a:t>0</a:t>
              </a:r>
              <a:endParaRPr lang="en-US" dirty="0">
                <a:solidFill>
                  <a:schemeClr val="tx2">
                    <a:lumMod val="75000"/>
                  </a:schemeClr>
                </a:solidFill>
                <a:latin typeface="Orly's Font 2" pitchFamily="66" charset="0"/>
              </a:endParaRPr>
            </a:p>
          </p:txBody>
        </p:sp>
      </p:grpSp>
      <p:sp>
        <p:nvSpPr>
          <p:cNvPr id="32" name="Rectangle 31"/>
          <p:cNvSpPr/>
          <p:nvPr/>
        </p:nvSpPr>
        <p:spPr>
          <a:xfrm>
            <a:off x="914400" y="3413853"/>
            <a:ext cx="1143000" cy="9144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2057400" y="3413852"/>
            <a:ext cx="1143000" cy="9144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3200400" y="3413852"/>
            <a:ext cx="1143000" cy="9144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4343400" y="3413852"/>
            <a:ext cx="1143000" cy="9144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5486400" y="3413852"/>
            <a:ext cx="1143000" cy="9144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7" name="Text Placeholder 2"/>
          <p:cNvSpPr txBox="1">
            <a:spLocks/>
          </p:cNvSpPr>
          <p:nvPr/>
        </p:nvSpPr>
        <p:spPr bwMode="auto">
          <a:xfrm>
            <a:off x="914400" y="3070952"/>
            <a:ext cx="113355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Aft>
                <a:spcPts val="0"/>
              </a:spcAft>
              <a:buFont typeface="Wingdings" pitchFamily="2" charset="2"/>
              <a:buNone/>
            </a:pPr>
            <a:r>
              <a:rPr lang="en-US" sz="1600" dirty="0" smtClean="0">
                <a:solidFill>
                  <a:schemeClr val="accent4"/>
                </a:solidFill>
                <a:latin typeface="Orly's Font 2" pitchFamily="66" charset="0"/>
              </a:rPr>
              <a:t>tray 1</a:t>
            </a:r>
            <a:endParaRPr lang="en-US" sz="1600" dirty="0">
              <a:solidFill>
                <a:schemeClr val="accent4"/>
              </a:solidFill>
              <a:latin typeface="Orly's Font 2" pitchFamily="66" charset="0"/>
            </a:endParaRPr>
          </a:p>
        </p:txBody>
      </p:sp>
      <p:sp>
        <p:nvSpPr>
          <p:cNvPr id="42" name="Text Placeholder 2"/>
          <p:cNvSpPr txBox="1">
            <a:spLocks/>
          </p:cNvSpPr>
          <p:nvPr/>
        </p:nvSpPr>
        <p:spPr bwMode="auto">
          <a:xfrm>
            <a:off x="2066846" y="3070952"/>
            <a:ext cx="113355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Aft>
                <a:spcPts val="0"/>
              </a:spcAft>
              <a:buFont typeface="Wingdings" pitchFamily="2" charset="2"/>
              <a:buNone/>
            </a:pPr>
            <a:r>
              <a:rPr lang="en-US" sz="1600" dirty="0" smtClean="0">
                <a:solidFill>
                  <a:schemeClr val="accent4"/>
                </a:solidFill>
                <a:latin typeface="Orly's Font 2" pitchFamily="66" charset="0"/>
              </a:rPr>
              <a:t>tray 2</a:t>
            </a:r>
            <a:endParaRPr lang="en-US" sz="1600" dirty="0">
              <a:solidFill>
                <a:schemeClr val="accent4"/>
              </a:solidFill>
              <a:latin typeface="Orly's Font 2" pitchFamily="66" charset="0"/>
            </a:endParaRPr>
          </a:p>
        </p:txBody>
      </p:sp>
      <p:sp>
        <p:nvSpPr>
          <p:cNvPr id="43" name="Text Placeholder 2"/>
          <p:cNvSpPr txBox="1">
            <a:spLocks/>
          </p:cNvSpPr>
          <p:nvPr/>
        </p:nvSpPr>
        <p:spPr bwMode="auto">
          <a:xfrm>
            <a:off x="3209846" y="3070952"/>
            <a:ext cx="113355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Aft>
                <a:spcPts val="0"/>
              </a:spcAft>
              <a:buFont typeface="Wingdings" pitchFamily="2" charset="2"/>
              <a:buNone/>
            </a:pPr>
            <a:r>
              <a:rPr lang="en-US" sz="1600" dirty="0" smtClean="0">
                <a:solidFill>
                  <a:schemeClr val="accent4"/>
                </a:solidFill>
                <a:latin typeface="Orly's Font 2" pitchFamily="66" charset="0"/>
              </a:rPr>
              <a:t>tray 3</a:t>
            </a:r>
            <a:endParaRPr lang="en-US" sz="1600" dirty="0">
              <a:solidFill>
                <a:schemeClr val="accent4"/>
              </a:solidFill>
              <a:latin typeface="Orly's Font 2" pitchFamily="66" charset="0"/>
            </a:endParaRPr>
          </a:p>
        </p:txBody>
      </p:sp>
      <p:sp>
        <p:nvSpPr>
          <p:cNvPr id="44" name="Text Placeholder 2"/>
          <p:cNvSpPr txBox="1">
            <a:spLocks/>
          </p:cNvSpPr>
          <p:nvPr/>
        </p:nvSpPr>
        <p:spPr bwMode="auto">
          <a:xfrm>
            <a:off x="4352846" y="3070952"/>
            <a:ext cx="113355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Aft>
                <a:spcPts val="0"/>
              </a:spcAft>
              <a:buFont typeface="Wingdings" pitchFamily="2" charset="2"/>
              <a:buNone/>
            </a:pPr>
            <a:r>
              <a:rPr lang="en-US" sz="1600" dirty="0" smtClean="0">
                <a:solidFill>
                  <a:schemeClr val="accent4"/>
                </a:solidFill>
                <a:latin typeface="Orly's Font 2" pitchFamily="66" charset="0"/>
              </a:rPr>
              <a:t>tray 4</a:t>
            </a:r>
            <a:endParaRPr lang="en-US" sz="1600" dirty="0">
              <a:solidFill>
                <a:schemeClr val="accent4"/>
              </a:solidFill>
              <a:latin typeface="Orly's Font 2" pitchFamily="66" charset="0"/>
            </a:endParaRPr>
          </a:p>
        </p:txBody>
      </p:sp>
      <p:sp>
        <p:nvSpPr>
          <p:cNvPr id="45" name="Text Placeholder 2"/>
          <p:cNvSpPr txBox="1">
            <a:spLocks/>
          </p:cNvSpPr>
          <p:nvPr/>
        </p:nvSpPr>
        <p:spPr bwMode="auto">
          <a:xfrm>
            <a:off x="5495846" y="3070952"/>
            <a:ext cx="113355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Aft>
                <a:spcPts val="0"/>
              </a:spcAft>
              <a:buFont typeface="Wingdings" pitchFamily="2" charset="2"/>
              <a:buNone/>
            </a:pPr>
            <a:r>
              <a:rPr lang="en-US" sz="1600" dirty="0" smtClean="0">
                <a:solidFill>
                  <a:schemeClr val="accent4"/>
                </a:solidFill>
                <a:latin typeface="Orly's Font 2" pitchFamily="66" charset="0"/>
              </a:rPr>
              <a:t>tray 5</a:t>
            </a:r>
            <a:endParaRPr lang="en-US" sz="1600" dirty="0">
              <a:solidFill>
                <a:schemeClr val="accent4"/>
              </a:solidFill>
              <a:latin typeface="Orly's Font 2" pitchFamily="66" charset="0"/>
            </a:endParaRPr>
          </a:p>
        </p:txBody>
      </p:sp>
      <p:sp>
        <p:nvSpPr>
          <p:cNvPr id="38" name="Text Placeholder 2"/>
          <p:cNvSpPr txBox="1">
            <a:spLocks/>
          </p:cNvSpPr>
          <p:nvPr/>
        </p:nvSpPr>
        <p:spPr bwMode="auto">
          <a:xfrm>
            <a:off x="1028700" y="2114550"/>
            <a:ext cx="359114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b="1" dirty="0">
                <a:solidFill>
                  <a:schemeClr val="tx2">
                    <a:lumMod val="75000"/>
                  </a:schemeClr>
                </a:solidFill>
                <a:latin typeface="Orly's Font 2" pitchFamily="66" charset="0"/>
              </a:rPr>
              <a:t>1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Orly's Font 2" pitchFamily="66" charset="0"/>
              </a:rPr>
              <a:t> tray  = 10 cookies</a:t>
            </a:r>
            <a:endParaRPr lang="en-US" dirty="0">
              <a:solidFill>
                <a:schemeClr val="tx2">
                  <a:lumMod val="75000"/>
                </a:schemeClr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6008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 animBg="1"/>
      <p:bldP spid="8" grpId="0" animBg="1"/>
      <p:bldP spid="9" grpId="0" animBg="1"/>
      <p:bldP spid="10" grpId="0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/>
      <p:bldP spid="42" grpId="0"/>
      <p:bldP spid="43" grpId="0"/>
      <p:bldP spid="44" grpId="0"/>
      <p:bldP spid="45" grpId="0"/>
      <p:bldP spid="3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Rectangle 64"/>
          <p:cNvSpPr/>
          <p:nvPr/>
        </p:nvSpPr>
        <p:spPr>
          <a:xfrm>
            <a:off x="571500" y="971550"/>
            <a:ext cx="3751579" cy="1846659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3175">
            <a:solidFill>
              <a:schemeClr val="bg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Sara’s packing 8 party bags with 5 pieces of candy each.  How many pieces of candy does she need? </a:t>
            </a:r>
          </a:p>
        </p:txBody>
      </p:sp>
      <p:sp>
        <p:nvSpPr>
          <p:cNvPr id="96" name="Rectangle 95"/>
          <p:cNvSpPr/>
          <p:nvPr/>
        </p:nvSpPr>
        <p:spPr>
          <a:xfrm>
            <a:off x="4572000" y="971550"/>
            <a:ext cx="4206316" cy="1846659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3175">
            <a:solidFill>
              <a:schemeClr val="bg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Marcus has $103 saved up and his grandmother gives him $10 each week.  How much will he have in 5 weeks?</a:t>
            </a:r>
          </a:p>
        </p:txBody>
      </p:sp>
      <p:sp>
        <p:nvSpPr>
          <p:cNvPr id="97" name="Rectangle 96"/>
          <p:cNvSpPr/>
          <p:nvPr/>
        </p:nvSpPr>
        <p:spPr>
          <a:xfrm>
            <a:off x="571501" y="2914650"/>
            <a:ext cx="8229599" cy="1477327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3175">
            <a:solidFill>
              <a:schemeClr val="bg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Latasha’s dad was baking cookies for her on Sunday.  Each tray holds 10 cookies.  He baked 50 cookies altogether.  How many trays of cookies did Latasha’s dad bake? </a:t>
            </a:r>
          </a:p>
        </p:txBody>
      </p:sp>
      <p:sp>
        <p:nvSpPr>
          <p:cNvPr id="98" name="Text Placeholder 2"/>
          <p:cNvSpPr txBox="1">
            <a:spLocks/>
          </p:cNvSpPr>
          <p:nvPr/>
        </p:nvSpPr>
        <p:spPr bwMode="auto">
          <a:xfrm rot="20819127">
            <a:off x="753920" y="1932390"/>
            <a:ext cx="7672424" cy="954107"/>
          </a:xfrm>
          <a:prstGeom prst="rect">
            <a:avLst/>
          </a:prstGeom>
          <a:solidFill>
            <a:schemeClr val="bg1"/>
          </a:solidFill>
          <a:ln w="38100" cmpd="sng">
            <a:solidFill>
              <a:schemeClr val="accent5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rgbClr val="5E9732"/>
                </a:solidFill>
                <a:latin typeface="Orly's Font 2" pitchFamily="66" charset="0"/>
              </a:rPr>
              <a:t>You can use skip-counting to solve all kinds of problems!</a:t>
            </a:r>
          </a:p>
        </p:txBody>
      </p:sp>
    </p:spTree>
    <p:extLst>
      <p:ext uri="{BB962C8B-B14F-4D97-AF65-F5344CB8AC3E}">
        <p14:creationId xmlns:p14="http://schemas.microsoft.com/office/powerpoint/2010/main" val="4042907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mph" presetSubtype="0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1" dur="indefinite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2" dur="indefinite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4" dur="indefinite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5" dur="indefinite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7" dur="indefinite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8" dur="indefinite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5" grpId="1" animBg="1"/>
      <p:bldP spid="96" grpId="0" animBg="1"/>
      <p:bldP spid="96" grpId="1" animBg="1"/>
      <p:bldP spid="97" grpId="0" animBg="1"/>
      <p:bldP spid="97" grpId="1" animBg="1"/>
      <p:bldP spid="98" grpId="0" animBg="1"/>
    </p:bldLst>
  </p:timing>
</p:sld>
</file>

<file path=ppt/theme/theme1.xml><?xml version="1.0" encoding="utf-8"?>
<a:theme xmlns:a="http://schemas.openxmlformats.org/drawingml/2006/main" name="Lesson Slides Skip-Counting Lesson 1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Lesson Slides Skip-Counting Lesson 1.pptx</Template>
  <TotalTime>14475</TotalTime>
  <Words>547</Words>
  <Application>Microsoft Office PowerPoint</Application>
  <PresentationFormat>On-screen Show (16:9)</PresentationFormat>
  <Paragraphs>118</Paragraphs>
  <Slides>10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8" baseType="lpstr">
      <vt:lpstr>Arial</vt:lpstr>
      <vt:lpstr>Courier New</vt:lpstr>
      <vt:lpstr>Wingdings</vt:lpstr>
      <vt:lpstr>Times New Roman</vt:lpstr>
      <vt:lpstr>Calibri</vt:lpstr>
      <vt:lpstr>Orly's Font 2</vt:lpstr>
      <vt:lpstr>Verdana</vt:lpstr>
      <vt:lpstr>Lesson Slides Skip-Counting Lesson 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348</cp:revision>
  <dcterms:created xsi:type="dcterms:W3CDTF">2011-06-12T17:04:43Z</dcterms:created>
  <dcterms:modified xsi:type="dcterms:W3CDTF">2015-06-07T12:54:00Z</dcterms:modified>
</cp:coreProperties>
</file>